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1" r:id="rId5"/>
  </p:sldMasterIdLst>
  <p:sldIdLst>
    <p:sldId id="2134959908" r:id="rId6"/>
    <p:sldId id="2134959910" r:id="rId7"/>
    <p:sldId id="2823" r:id="rId8"/>
    <p:sldId id="2825" r:id="rId9"/>
    <p:sldId id="2824" r:id="rId10"/>
    <p:sldId id="2808" r:id="rId11"/>
    <p:sldId id="2819" r:id="rId12"/>
    <p:sldId id="2809" r:id="rId13"/>
    <p:sldId id="2810" r:id="rId14"/>
    <p:sldId id="2811" r:id="rId15"/>
    <p:sldId id="2812" r:id="rId16"/>
    <p:sldId id="2813" r:id="rId17"/>
    <p:sldId id="2820" r:id="rId18"/>
    <p:sldId id="2815" r:id="rId19"/>
    <p:sldId id="2822" r:id="rId20"/>
    <p:sldId id="2826" r:id="rId21"/>
    <p:sldId id="280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F12E40-3271-464C-BE76-CF478D459D80}" type="doc">
      <dgm:prSet loTypeId="urn:microsoft.com/office/officeart/2005/8/layout/radial6" loCatId="" qsTypeId="urn:microsoft.com/office/officeart/2005/8/quickstyle/simple4" qsCatId="simple" csTypeId="urn:microsoft.com/office/officeart/2005/8/colors/accent1_2" csCatId="accent1" phldr="1"/>
      <dgm:spPr/>
      <dgm:t>
        <a:bodyPr/>
        <a:lstStyle/>
        <a:p>
          <a:endParaRPr lang="en-US"/>
        </a:p>
      </dgm:t>
    </dgm:pt>
    <dgm:pt modelId="{2ECF8521-0894-E540-925C-9335B027E135}">
      <dgm:prSet phldrT="[Text]"/>
      <dgm:spPr/>
      <dgm:t>
        <a:bodyPr/>
        <a:lstStyle/>
        <a:p>
          <a:r>
            <a:rPr lang="en-US" dirty="0"/>
            <a:t>Femme enceinte</a:t>
          </a:r>
        </a:p>
      </dgm:t>
    </dgm:pt>
    <dgm:pt modelId="{B26DDBBB-A1E6-1148-A5A4-80F18FDAF849}" type="parTrans" cxnId="{819F098F-005E-6D48-BAD2-ADCCC7F372AF}">
      <dgm:prSet/>
      <dgm:spPr/>
      <dgm:t>
        <a:bodyPr/>
        <a:lstStyle/>
        <a:p>
          <a:endParaRPr lang="en-US"/>
        </a:p>
      </dgm:t>
    </dgm:pt>
    <dgm:pt modelId="{18F94475-2378-1B48-8866-8FDCCEBC77C2}" type="sibTrans" cxnId="{819F098F-005E-6D48-BAD2-ADCCC7F372AF}">
      <dgm:prSet/>
      <dgm:spPr/>
      <dgm:t>
        <a:bodyPr/>
        <a:lstStyle/>
        <a:p>
          <a:endParaRPr lang="en-US"/>
        </a:p>
      </dgm:t>
    </dgm:pt>
    <dgm:pt modelId="{438E6B5B-F2D3-F748-9466-3FAC3E8A8C27}">
      <dgm:prSet phldrT="[Text]"/>
      <dgm:spPr/>
      <dgm:t>
        <a:bodyPr/>
        <a:lstStyle/>
        <a:p>
          <a:r>
            <a:rPr lang="en-US" dirty="0"/>
            <a:t>Chef de H/H</a:t>
          </a:r>
        </a:p>
      </dgm:t>
    </dgm:pt>
    <dgm:pt modelId="{0DDA5CE8-A366-5D49-B3A0-20AF26BE2BED}" type="parTrans" cxnId="{33A01999-76A7-5147-800C-84002938FD4E}">
      <dgm:prSet/>
      <dgm:spPr/>
      <dgm:t>
        <a:bodyPr/>
        <a:lstStyle/>
        <a:p>
          <a:endParaRPr lang="en-US"/>
        </a:p>
      </dgm:t>
    </dgm:pt>
    <dgm:pt modelId="{057D8D61-FE8E-2F4E-A824-C50C373899EC}" type="sibTrans" cxnId="{33A01999-76A7-5147-800C-84002938FD4E}">
      <dgm:prSet/>
      <dgm:spPr/>
      <dgm:t>
        <a:bodyPr/>
        <a:lstStyle/>
        <a:p>
          <a:endParaRPr lang="en-US"/>
        </a:p>
      </dgm:t>
    </dgm:pt>
    <dgm:pt modelId="{686E08C3-8755-F24F-A4A0-028B06DF5248}">
      <dgm:prSet phldrT="[Text]"/>
      <dgm:spPr/>
      <dgm:t>
        <a:bodyPr/>
        <a:lstStyle/>
        <a:p>
          <a:r>
            <a:rPr lang="en-US" dirty="0"/>
            <a:t>Femmes pairs - Clubs de la foi - Université du Minnesota</a:t>
          </a:r>
        </a:p>
      </dgm:t>
    </dgm:pt>
    <dgm:pt modelId="{77AE7020-F182-FF45-8F13-7827C40B2430}" type="parTrans" cxnId="{4FED599F-9883-554B-8034-7E085CE0D397}">
      <dgm:prSet/>
      <dgm:spPr/>
      <dgm:t>
        <a:bodyPr/>
        <a:lstStyle/>
        <a:p>
          <a:endParaRPr lang="en-US"/>
        </a:p>
      </dgm:t>
    </dgm:pt>
    <dgm:pt modelId="{9F93B8DE-F4D6-3340-908F-2715A2C5D7D6}" type="sibTrans" cxnId="{4FED599F-9883-554B-8034-7E085CE0D397}">
      <dgm:prSet/>
      <dgm:spPr/>
      <dgm:t>
        <a:bodyPr/>
        <a:lstStyle/>
        <a:p>
          <a:endParaRPr lang="en-US"/>
        </a:p>
      </dgm:t>
    </dgm:pt>
    <dgm:pt modelId="{BCED2941-68C8-A440-8598-081D18B6BF8A}">
      <dgm:prSet phldrT="[Text]"/>
      <dgm:spPr/>
      <dgm:t>
        <a:bodyPr/>
        <a:lstStyle/>
        <a:p>
          <a:r>
            <a:rPr lang="en-US" dirty="0"/>
            <a:t>Dirigeants locaux - village, paroisse,</a:t>
          </a:r>
          <a:r>
            <a:rPr lang="en-US" dirty="0" err="1"/>
            <a:t>/sc</a:t>
          </a:r>
          <a:endParaRPr lang="en-US" dirty="0"/>
        </a:p>
      </dgm:t>
    </dgm:pt>
    <dgm:pt modelId="{E67065A3-2CFC-7249-A4C3-AB80B9EF69B9}" type="parTrans" cxnId="{FE80A115-608F-EA4F-8029-00C6C5C09F29}">
      <dgm:prSet/>
      <dgm:spPr/>
      <dgm:t>
        <a:bodyPr/>
        <a:lstStyle/>
        <a:p>
          <a:endParaRPr lang="en-US"/>
        </a:p>
      </dgm:t>
    </dgm:pt>
    <dgm:pt modelId="{4EC6BD7D-218E-CD4E-93A9-3A25CFC7276C}" type="sibTrans" cxnId="{FE80A115-608F-EA4F-8029-00C6C5C09F29}">
      <dgm:prSet/>
      <dgm:spPr/>
      <dgm:t>
        <a:bodyPr/>
        <a:lstStyle/>
        <a:p>
          <a:endParaRPr lang="en-US"/>
        </a:p>
      </dgm:t>
    </dgm:pt>
    <dgm:pt modelId="{CCA071AA-01DD-0D46-80DE-7F948C96EB6D}">
      <dgm:prSet phldrT="[Text]"/>
      <dgm:spPr/>
      <dgm:t>
        <a:bodyPr/>
        <a:lstStyle/>
        <a:p>
          <a:r>
            <a:rPr lang="en-US" dirty="0"/>
            <a:t>VHTs/ VHCs </a:t>
          </a:r>
        </a:p>
      </dgm:t>
    </dgm:pt>
    <dgm:pt modelId="{8E9E32E8-C3D5-9740-829D-458503C536BD}" type="parTrans" cxnId="{354DBD64-25A9-6647-A6D9-E313768DB4D9}">
      <dgm:prSet/>
      <dgm:spPr/>
      <dgm:t>
        <a:bodyPr/>
        <a:lstStyle/>
        <a:p>
          <a:endParaRPr lang="en-US"/>
        </a:p>
      </dgm:t>
    </dgm:pt>
    <dgm:pt modelId="{CDFDC68F-382C-1241-AA80-FE21A27C09DF}" type="sibTrans" cxnId="{354DBD64-25A9-6647-A6D9-E313768DB4D9}">
      <dgm:prSet/>
      <dgm:spPr/>
      <dgm:t>
        <a:bodyPr/>
        <a:lstStyle/>
        <a:p>
          <a:endParaRPr lang="en-US"/>
        </a:p>
      </dgm:t>
    </dgm:pt>
    <dgm:pt modelId="{A04D6540-9D9D-CB4C-BB84-CEECFFFB5E50}">
      <dgm:prSet phldrT="[Text]"/>
      <dgm:spPr/>
      <dgm:t>
        <a:bodyPr/>
        <a:lstStyle/>
        <a:p>
          <a:r>
            <a:rPr lang="en-US" dirty="0"/>
            <a:t>Enfants scolarisés</a:t>
          </a:r>
        </a:p>
      </dgm:t>
    </dgm:pt>
    <dgm:pt modelId="{21887E81-7997-D54F-84D5-F95E8D0311BD}" type="parTrans" cxnId="{EA690A96-0209-0742-9789-25FDF50C3FEE}">
      <dgm:prSet/>
      <dgm:spPr/>
      <dgm:t>
        <a:bodyPr/>
        <a:lstStyle/>
        <a:p>
          <a:endParaRPr lang="en-US"/>
        </a:p>
      </dgm:t>
    </dgm:pt>
    <dgm:pt modelId="{89552ABA-ED01-534E-902B-8D2AC9865C8B}" type="sibTrans" cxnId="{EA690A96-0209-0742-9789-25FDF50C3FEE}">
      <dgm:prSet/>
      <dgm:spPr/>
      <dgm:t>
        <a:bodyPr/>
        <a:lstStyle/>
        <a:p>
          <a:endParaRPr lang="en-US"/>
        </a:p>
      </dgm:t>
    </dgm:pt>
    <dgm:pt modelId="{A4420E7F-6974-CA40-A02E-C5C711F82A7F}">
      <dgm:prSet/>
      <dgm:spPr/>
      <dgm:t>
        <a:bodyPr/>
        <a:lstStyle/>
        <a:p>
          <a:r>
            <a:rPr lang="en-US" dirty="0"/>
            <a:t>Agents de santé - MW </a:t>
          </a:r>
        </a:p>
      </dgm:t>
    </dgm:pt>
    <dgm:pt modelId="{C5449695-A9EF-7645-9903-87284523840B}" type="parTrans" cxnId="{0B16914D-1EAB-984D-8143-A9685180438C}">
      <dgm:prSet/>
      <dgm:spPr/>
      <dgm:t>
        <a:bodyPr/>
        <a:lstStyle/>
        <a:p>
          <a:endParaRPr lang="en-US"/>
        </a:p>
      </dgm:t>
    </dgm:pt>
    <dgm:pt modelId="{A36C3F6F-AC80-984C-BE78-6741A9FD16AF}" type="sibTrans" cxnId="{0B16914D-1EAB-984D-8143-A9685180438C}">
      <dgm:prSet/>
      <dgm:spPr/>
      <dgm:t>
        <a:bodyPr/>
        <a:lstStyle/>
        <a:p>
          <a:endParaRPr lang="en-US"/>
        </a:p>
      </dgm:t>
    </dgm:pt>
    <dgm:pt modelId="{8E16B689-F81D-9641-8B58-B7C2CD03FFE6}">
      <dgm:prSet phldrT="[Text]"/>
      <dgm:spPr/>
      <dgm:t>
        <a:bodyPr/>
        <a:lstStyle/>
        <a:p>
          <a:r>
            <a:rPr lang="en-US" dirty="0"/>
            <a:t>Enseignants </a:t>
          </a:r>
        </a:p>
      </dgm:t>
    </dgm:pt>
    <dgm:pt modelId="{865FDE10-9890-4143-AAFB-F5122E48CC0E}" type="parTrans" cxnId="{FCB10288-1E16-6048-AB7E-47028BEAC685}">
      <dgm:prSet/>
      <dgm:spPr/>
      <dgm:t>
        <a:bodyPr/>
        <a:lstStyle/>
        <a:p>
          <a:endParaRPr lang="en-US"/>
        </a:p>
      </dgm:t>
    </dgm:pt>
    <dgm:pt modelId="{50A5C3CB-7847-0A45-A01C-A1913D2F2BC3}" type="sibTrans" cxnId="{FCB10288-1E16-6048-AB7E-47028BEAC685}">
      <dgm:prSet/>
      <dgm:spPr/>
      <dgm:t>
        <a:bodyPr/>
        <a:lstStyle/>
        <a:p>
          <a:endParaRPr lang="en-US"/>
        </a:p>
      </dgm:t>
    </dgm:pt>
    <dgm:pt modelId="{73EBCCE8-09E3-E343-9120-9CAA2AB6D40F}" type="pres">
      <dgm:prSet presAssocID="{26F12E40-3271-464C-BE76-CF478D459D80}" presName="Name0" presStyleCnt="0">
        <dgm:presLayoutVars>
          <dgm:chMax val="1"/>
          <dgm:dir/>
          <dgm:animLvl val="ctr"/>
          <dgm:resizeHandles val="exact"/>
        </dgm:presLayoutVars>
      </dgm:prSet>
      <dgm:spPr/>
    </dgm:pt>
    <dgm:pt modelId="{7EEDFAA1-B0E6-F441-AC5C-8AA59003DDB7}" type="pres">
      <dgm:prSet presAssocID="{2ECF8521-0894-E540-925C-9335B027E135}" presName="centerShape" presStyleLbl="node0" presStyleIdx="0" presStyleCnt="1"/>
      <dgm:spPr/>
    </dgm:pt>
    <dgm:pt modelId="{7E131E42-C0F1-3A49-97C5-AB5A4588CEC5}" type="pres">
      <dgm:prSet presAssocID="{438E6B5B-F2D3-F748-9466-3FAC3E8A8C27}" presName="node" presStyleLbl="node1" presStyleIdx="0" presStyleCnt="7">
        <dgm:presLayoutVars>
          <dgm:bulletEnabled val="1"/>
        </dgm:presLayoutVars>
      </dgm:prSet>
      <dgm:spPr/>
    </dgm:pt>
    <dgm:pt modelId="{720957EA-C6E0-DE47-B464-D4582F97466C}" type="pres">
      <dgm:prSet presAssocID="{438E6B5B-F2D3-F748-9466-3FAC3E8A8C27}" presName="dummy" presStyleCnt="0"/>
      <dgm:spPr/>
    </dgm:pt>
    <dgm:pt modelId="{AD704ED4-C078-5240-8E5E-D02B75D4E044}" type="pres">
      <dgm:prSet presAssocID="{057D8D61-FE8E-2F4E-A824-C50C373899EC}" presName="sibTrans" presStyleLbl="sibTrans2D1" presStyleIdx="0" presStyleCnt="7"/>
      <dgm:spPr/>
    </dgm:pt>
    <dgm:pt modelId="{75712A07-C573-604E-AA68-20460AB4FCF8}" type="pres">
      <dgm:prSet presAssocID="{A04D6540-9D9D-CB4C-BB84-CEECFFFB5E50}" presName="node" presStyleLbl="node1" presStyleIdx="1" presStyleCnt="7">
        <dgm:presLayoutVars>
          <dgm:bulletEnabled val="1"/>
        </dgm:presLayoutVars>
      </dgm:prSet>
      <dgm:spPr/>
    </dgm:pt>
    <dgm:pt modelId="{568D723A-A8A6-EE40-B032-571075D21480}" type="pres">
      <dgm:prSet presAssocID="{A04D6540-9D9D-CB4C-BB84-CEECFFFB5E50}" presName="dummy" presStyleCnt="0"/>
      <dgm:spPr/>
    </dgm:pt>
    <dgm:pt modelId="{30F75148-BFF0-2942-B23F-0714F4A72A24}" type="pres">
      <dgm:prSet presAssocID="{89552ABA-ED01-534E-902B-8D2AC9865C8B}" presName="sibTrans" presStyleLbl="sibTrans2D1" presStyleIdx="1" presStyleCnt="7"/>
      <dgm:spPr/>
    </dgm:pt>
    <dgm:pt modelId="{D6396868-E790-F94A-ADAB-F492600245EB}" type="pres">
      <dgm:prSet presAssocID="{8E16B689-F81D-9641-8B58-B7C2CD03FFE6}" presName="node" presStyleLbl="node1" presStyleIdx="2" presStyleCnt="7">
        <dgm:presLayoutVars>
          <dgm:bulletEnabled val="1"/>
        </dgm:presLayoutVars>
      </dgm:prSet>
      <dgm:spPr/>
    </dgm:pt>
    <dgm:pt modelId="{10AF572C-B282-E84C-9CB4-D6BEC93AFC7D}" type="pres">
      <dgm:prSet presAssocID="{8E16B689-F81D-9641-8B58-B7C2CD03FFE6}" presName="dummy" presStyleCnt="0"/>
      <dgm:spPr/>
    </dgm:pt>
    <dgm:pt modelId="{B63B3547-1475-6045-9808-740FB57C8D16}" type="pres">
      <dgm:prSet presAssocID="{50A5C3CB-7847-0A45-A01C-A1913D2F2BC3}" presName="sibTrans" presStyleLbl="sibTrans2D1" presStyleIdx="2" presStyleCnt="7"/>
      <dgm:spPr/>
    </dgm:pt>
    <dgm:pt modelId="{415CF823-DFF6-4B43-8CD9-1AA160E3A44D}" type="pres">
      <dgm:prSet presAssocID="{CCA071AA-01DD-0D46-80DE-7F948C96EB6D}" presName="node" presStyleLbl="node1" presStyleIdx="3" presStyleCnt="7">
        <dgm:presLayoutVars>
          <dgm:bulletEnabled val="1"/>
        </dgm:presLayoutVars>
      </dgm:prSet>
      <dgm:spPr/>
    </dgm:pt>
    <dgm:pt modelId="{9DEC9D4E-B5A7-A843-B88A-C3B0623A1DEE}" type="pres">
      <dgm:prSet presAssocID="{CCA071AA-01DD-0D46-80DE-7F948C96EB6D}" presName="dummy" presStyleCnt="0"/>
      <dgm:spPr/>
    </dgm:pt>
    <dgm:pt modelId="{FCE68E51-0353-B44D-B42A-79AB1C0D4346}" type="pres">
      <dgm:prSet presAssocID="{CDFDC68F-382C-1241-AA80-FE21A27C09DF}" presName="sibTrans" presStyleLbl="sibTrans2D1" presStyleIdx="3" presStyleCnt="7"/>
      <dgm:spPr/>
    </dgm:pt>
    <dgm:pt modelId="{C6DBB230-00AA-3245-A621-314A1F878A3D}" type="pres">
      <dgm:prSet presAssocID="{686E08C3-8755-F24F-A4A0-028B06DF5248}" presName="node" presStyleLbl="node1" presStyleIdx="4" presStyleCnt="7">
        <dgm:presLayoutVars>
          <dgm:bulletEnabled val="1"/>
        </dgm:presLayoutVars>
      </dgm:prSet>
      <dgm:spPr/>
    </dgm:pt>
    <dgm:pt modelId="{2674643F-6F71-F341-8C9F-11D8EF3C2EB2}" type="pres">
      <dgm:prSet presAssocID="{686E08C3-8755-F24F-A4A0-028B06DF5248}" presName="dummy" presStyleCnt="0"/>
      <dgm:spPr/>
    </dgm:pt>
    <dgm:pt modelId="{F594B4FE-01E3-D44A-9704-CD1BED641BF7}" type="pres">
      <dgm:prSet presAssocID="{9F93B8DE-F4D6-3340-908F-2715A2C5D7D6}" presName="sibTrans" presStyleLbl="sibTrans2D1" presStyleIdx="4" presStyleCnt="7"/>
      <dgm:spPr/>
    </dgm:pt>
    <dgm:pt modelId="{F3C25CB8-A0D1-774F-8822-76123B7B04CA}" type="pres">
      <dgm:prSet presAssocID="{A4420E7F-6974-CA40-A02E-C5C711F82A7F}" presName="node" presStyleLbl="node1" presStyleIdx="5" presStyleCnt="7">
        <dgm:presLayoutVars>
          <dgm:bulletEnabled val="1"/>
        </dgm:presLayoutVars>
      </dgm:prSet>
      <dgm:spPr/>
    </dgm:pt>
    <dgm:pt modelId="{62D38E8F-6098-8943-8695-55FBF78F2845}" type="pres">
      <dgm:prSet presAssocID="{A4420E7F-6974-CA40-A02E-C5C711F82A7F}" presName="dummy" presStyleCnt="0"/>
      <dgm:spPr/>
    </dgm:pt>
    <dgm:pt modelId="{609F8045-7303-D14B-BB78-191DDE8A042B}" type="pres">
      <dgm:prSet presAssocID="{A36C3F6F-AC80-984C-BE78-6741A9FD16AF}" presName="sibTrans" presStyleLbl="sibTrans2D1" presStyleIdx="5" presStyleCnt="7"/>
      <dgm:spPr/>
    </dgm:pt>
    <dgm:pt modelId="{42A14050-8509-B746-AAEA-FD27BF52906A}" type="pres">
      <dgm:prSet presAssocID="{BCED2941-68C8-A440-8598-081D18B6BF8A}" presName="node" presStyleLbl="node1" presStyleIdx="6" presStyleCnt="7">
        <dgm:presLayoutVars>
          <dgm:bulletEnabled val="1"/>
        </dgm:presLayoutVars>
      </dgm:prSet>
      <dgm:spPr/>
    </dgm:pt>
    <dgm:pt modelId="{9D298656-37BF-4246-85D1-08A5230AA696}" type="pres">
      <dgm:prSet presAssocID="{BCED2941-68C8-A440-8598-081D18B6BF8A}" presName="dummy" presStyleCnt="0"/>
      <dgm:spPr/>
    </dgm:pt>
    <dgm:pt modelId="{4A51370C-E3F1-904F-8314-B1B500273405}" type="pres">
      <dgm:prSet presAssocID="{4EC6BD7D-218E-CD4E-93A9-3A25CFC7276C}" presName="sibTrans" presStyleLbl="sibTrans2D1" presStyleIdx="6" presStyleCnt="7"/>
      <dgm:spPr/>
    </dgm:pt>
  </dgm:ptLst>
  <dgm:cxnLst>
    <dgm:cxn modelId="{317E9401-5361-4986-9317-7B4D1702B40B}" type="presOf" srcId="{26F12E40-3271-464C-BE76-CF478D459D80}" destId="{73EBCCE8-09E3-E343-9120-9CAA2AB6D40F}" srcOrd="0" destOrd="0" presId="urn:microsoft.com/office/officeart/2005/8/layout/radial6"/>
    <dgm:cxn modelId="{FE80A115-608F-EA4F-8029-00C6C5C09F29}" srcId="{2ECF8521-0894-E540-925C-9335B027E135}" destId="{BCED2941-68C8-A440-8598-081D18B6BF8A}" srcOrd="6" destOrd="0" parTransId="{E67065A3-2CFC-7249-A4C3-AB80B9EF69B9}" sibTransId="{4EC6BD7D-218E-CD4E-93A9-3A25CFC7276C}"/>
    <dgm:cxn modelId="{3770FC1D-A41D-4EF1-82BC-8B87DC10C7C5}" type="presOf" srcId="{4EC6BD7D-218E-CD4E-93A9-3A25CFC7276C}" destId="{4A51370C-E3F1-904F-8314-B1B500273405}" srcOrd="0" destOrd="0" presId="urn:microsoft.com/office/officeart/2005/8/layout/radial6"/>
    <dgm:cxn modelId="{9A066A20-06B3-4CDB-9FAC-114EBEF26265}" type="presOf" srcId="{2ECF8521-0894-E540-925C-9335B027E135}" destId="{7EEDFAA1-B0E6-F441-AC5C-8AA59003DDB7}" srcOrd="0" destOrd="0" presId="urn:microsoft.com/office/officeart/2005/8/layout/radial6"/>
    <dgm:cxn modelId="{6BAE8937-FEA1-4551-97E2-4D33B91E3665}" type="presOf" srcId="{89552ABA-ED01-534E-902B-8D2AC9865C8B}" destId="{30F75148-BFF0-2942-B23F-0714F4A72A24}" srcOrd="0" destOrd="0" presId="urn:microsoft.com/office/officeart/2005/8/layout/radial6"/>
    <dgm:cxn modelId="{CE97193E-BD00-48FC-B7E7-23A065B13DCC}" type="presOf" srcId="{8E16B689-F81D-9641-8B58-B7C2CD03FFE6}" destId="{D6396868-E790-F94A-ADAB-F492600245EB}" srcOrd="0" destOrd="0" presId="urn:microsoft.com/office/officeart/2005/8/layout/radial6"/>
    <dgm:cxn modelId="{433F015F-CF8F-4836-AE4D-DDC421C647AF}" type="presOf" srcId="{9F93B8DE-F4D6-3340-908F-2715A2C5D7D6}" destId="{F594B4FE-01E3-D44A-9704-CD1BED641BF7}" srcOrd="0" destOrd="0" presId="urn:microsoft.com/office/officeart/2005/8/layout/radial6"/>
    <dgm:cxn modelId="{B8BE0161-D3B4-4C7C-BE5E-FEA0BE609CD6}" type="presOf" srcId="{438E6B5B-F2D3-F748-9466-3FAC3E8A8C27}" destId="{7E131E42-C0F1-3A49-97C5-AB5A4588CEC5}" srcOrd="0" destOrd="0" presId="urn:microsoft.com/office/officeart/2005/8/layout/radial6"/>
    <dgm:cxn modelId="{354DBD64-25A9-6647-A6D9-E313768DB4D9}" srcId="{2ECF8521-0894-E540-925C-9335B027E135}" destId="{CCA071AA-01DD-0D46-80DE-7F948C96EB6D}" srcOrd="3" destOrd="0" parTransId="{8E9E32E8-C3D5-9740-829D-458503C536BD}" sibTransId="{CDFDC68F-382C-1241-AA80-FE21A27C09DF}"/>
    <dgm:cxn modelId="{0B16914D-1EAB-984D-8143-A9685180438C}" srcId="{2ECF8521-0894-E540-925C-9335B027E135}" destId="{A4420E7F-6974-CA40-A02E-C5C711F82A7F}" srcOrd="5" destOrd="0" parTransId="{C5449695-A9EF-7645-9903-87284523840B}" sibTransId="{A36C3F6F-AC80-984C-BE78-6741A9FD16AF}"/>
    <dgm:cxn modelId="{E7D45E72-0E82-4D5B-99B1-E30EBE593B96}" type="presOf" srcId="{50A5C3CB-7847-0A45-A01C-A1913D2F2BC3}" destId="{B63B3547-1475-6045-9808-740FB57C8D16}" srcOrd="0" destOrd="0" presId="urn:microsoft.com/office/officeart/2005/8/layout/radial6"/>
    <dgm:cxn modelId="{D4DBC878-58EA-42DF-80D0-504BB02C9385}" type="presOf" srcId="{BCED2941-68C8-A440-8598-081D18B6BF8A}" destId="{42A14050-8509-B746-AAEA-FD27BF52906A}" srcOrd="0" destOrd="0" presId="urn:microsoft.com/office/officeart/2005/8/layout/radial6"/>
    <dgm:cxn modelId="{FCB10288-1E16-6048-AB7E-47028BEAC685}" srcId="{2ECF8521-0894-E540-925C-9335B027E135}" destId="{8E16B689-F81D-9641-8B58-B7C2CD03FFE6}" srcOrd="2" destOrd="0" parTransId="{865FDE10-9890-4143-AAFB-F5122E48CC0E}" sibTransId="{50A5C3CB-7847-0A45-A01C-A1913D2F2BC3}"/>
    <dgm:cxn modelId="{819F098F-005E-6D48-BAD2-ADCCC7F372AF}" srcId="{26F12E40-3271-464C-BE76-CF478D459D80}" destId="{2ECF8521-0894-E540-925C-9335B027E135}" srcOrd="0" destOrd="0" parTransId="{B26DDBBB-A1E6-1148-A5A4-80F18FDAF849}" sibTransId="{18F94475-2378-1B48-8866-8FDCCEBC77C2}"/>
    <dgm:cxn modelId="{EA690A96-0209-0742-9789-25FDF50C3FEE}" srcId="{2ECF8521-0894-E540-925C-9335B027E135}" destId="{A04D6540-9D9D-CB4C-BB84-CEECFFFB5E50}" srcOrd="1" destOrd="0" parTransId="{21887E81-7997-D54F-84D5-F95E8D0311BD}" sibTransId="{89552ABA-ED01-534E-902B-8D2AC9865C8B}"/>
    <dgm:cxn modelId="{33A01999-76A7-5147-800C-84002938FD4E}" srcId="{2ECF8521-0894-E540-925C-9335B027E135}" destId="{438E6B5B-F2D3-F748-9466-3FAC3E8A8C27}" srcOrd="0" destOrd="0" parTransId="{0DDA5CE8-A366-5D49-B3A0-20AF26BE2BED}" sibTransId="{057D8D61-FE8E-2F4E-A824-C50C373899EC}"/>
    <dgm:cxn modelId="{4FED599F-9883-554B-8034-7E085CE0D397}" srcId="{2ECF8521-0894-E540-925C-9335B027E135}" destId="{686E08C3-8755-F24F-A4A0-028B06DF5248}" srcOrd="4" destOrd="0" parTransId="{77AE7020-F182-FF45-8F13-7827C40B2430}" sibTransId="{9F93B8DE-F4D6-3340-908F-2715A2C5D7D6}"/>
    <dgm:cxn modelId="{8FFDC0A4-107F-4846-8681-35B865F65D58}" type="presOf" srcId="{A36C3F6F-AC80-984C-BE78-6741A9FD16AF}" destId="{609F8045-7303-D14B-BB78-191DDE8A042B}" srcOrd="0" destOrd="0" presId="urn:microsoft.com/office/officeart/2005/8/layout/radial6"/>
    <dgm:cxn modelId="{5ECF98B3-D848-4FA6-93B8-643C6BD4613E}" type="presOf" srcId="{A4420E7F-6974-CA40-A02E-C5C711F82A7F}" destId="{F3C25CB8-A0D1-774F-8822-76123B7B04CA}" srcOrd="0" destOrd="0" presId="urn:microsoft.com/office/officeart/2005/8/layout/radial6"/>
    <dgm:cxn modelId="{453773B8-0600-4A45-8B9A-AE7BAAC04B55}" type="presOf" srcId="{A04D6540-9D9D-CB4C-BB84-CEECFFFB5E50}" destId="{75712A07-C573-604E-AA68-20460AB4FCF8}" srcOrd="0" destOrd="0" presId="urn:microsoft.com/office/officeart/2005/8/layout/radial6"/>
    <dgm:cxn modelId="{F275C4DB-FFC6-4EE8-992E-3B1CFFDC4FC9}" type="presOf" srcId="{057D8D61-FE8E-2F4E-A824-C50C373899EC}" destId="{AD704ED4-C078-5240-8E5E-D02B75D4E044}" srcOrd="0" destOrd="0" presId="urn:microsoft.com/office/officeart/2005/8/layout/radial6"/>
    <dgm:cxn modelId="{E6983EE7-7966-4D54-82F3-5E6783DD8551}" type="presOf" srcId="{686E08C3-8755-F24F-A4A0-028B06DF5248}" destId="{C6DBB230-00AA-3245-A621-314A1F878A3D}" srcOrd="0" destOrd="0" presId="urn:microsoft.com/office/officeart/2005/8/layout/radial6"/>
    <dgm:cxn modelId="{D7CC1AFB-46A1-4AA9-85AE-4AFBBAF5C2CD}" type="presOf" srcId="{CDFDC68F-382C-1241-AA80-FE21A27C09DF}" destId="{FCE68E51-0353-B44D-B42A-79AB1C0D4346}" srcOrd="0" destOrd="0" presId="urn:microsoft.com/office/officeart/2005/8/layout/radial6"/>
    <dgm:cxn modelId="{01E42DFB-A632-412A-8FB7-8190A9F5641B}" type="presOf" srcId="{CCA071AA-01DD-0D46-80DE-7F948C96EB6D}" destId="{415CF823-DFF6-4B43-8CD9-1AA160E3A44D}" srcOrd="0" destOrd="0" presId="urn:microsoft.com/office/officeart/2005/8/layout/radial6"/>
    <dgm:cxn modelId="{2E2BF602-B9DC-4EA3-8618-F303EC64B04E}" type="presParOf" srcId="{73EBCCE8-09E3-E343-9120-9CAA2AB6D40F}" destId="{7EEDFAA1-B0E6-F441-AC5C-8AA59003DDB7}" srcOrd="0" destOrd="0" presId="urn:microsoft.com/office/officeart/2005/8/layout/radial6"/>
    <dgm:cxn modelId="{1F7D149F-918D-4DEC-9F94-2F23477E97BC}" type="presParOf" srcId="{73EBCCE8-09E3-E343-9120-9CAA2AB6D40F}" destId="{7E131E42-C0F1-3A49-97C5-AB5A4588CEC5}" srcOrd="1" destOrd="0" presId="urn:microsoft.com/office/officeart/2005/8/layout/radial6"/>
    <dgm:cxn modelId="{D8750B42-875A-4759-B974-173414F04213}" type="presParOf" srcId="{73EBCCE8-09E3-E343-9120-9CAA2AB6D40F}" destId="{720957EA-C6E0-DE47-B464-D4582F97466C}" srcOrd="2" destOrd="0" presId="urn:microsoft.com/office/officeart/2005/8/layout/radial6"/>
    <dgm:cxn modelId="{89599603-2162-4D6E-B9D1-63C39762207D}" type="presParOf" srcId="{73EBCCE8-09E3-E343-9120-9CAA2AB6D40F}" destId="{AD704ED4-C078-5240-8E5E-D02B75D4E044}" srcOrd="3" destOrd="0" presId="urn:microsoft.com/office/officeart/2005/8/layout/radial6"/>
    <dgm:cxn modelId="{9034FDE2-D9F9-473E-B6D9-10951C072A70}" type="presParOf" srcId="{73EBCCE8-09E3-E343-9120-9CAA2AB6D40F}" destId="{75712A07-C573-604E-AA68-20460AB4FCF8}" srcOrd="4" destOrd="0" presId="urn:microsoft.com/office/officeart/2005/8/layout/radial6"/>
    <dgm:cxn modelId="{F1008523-BAB9-43EA-8F4F-BAA105FE66B9}" type="presParOf" srcId="{73EBCCE8-09E3-E343-9120-9CAA2AB6D40F}" destId="{568D723A-A8A6-EE40-B032-571075D21480}" srcOrd="5" destOrd="0" presId="urn:microsoft.com/office/officeart/2005/8/layout/radial6"/>
    <dgm:cxn modelId="{BF60CCAC-D5F7-449E-A7F9-825FEC76C783}" type="presParOf" srcId="{73EBCCE8-09E3-E343-9120-9CAA2AB6D40F}" destId="{30F75148-BFF0-2942-B23F-0714F4A72A24}" srcOrd="6" destOrd="0" presId="urn:microsoft.com/office/officeart/2005/8/layout/radial6"/>
    <dgm:cxn modelId="{2AA2A28A-AF5B-4F5B-9ECB-9ED8552FA25C}" type="presParOf" srcId="{73EBCCE8-09E3-E343-9120-9CAA2AB6D40F}" destId="{D6396868-E790-F94A-ADAB-F492600245EB}" srcOrd="7" destOrd="0" presId="urn:microsoft.com/office/officeart/2005/8/layout/radial6"/>
    <dgm:cxn modelId="{EF36EDAB-5EB5-4625-BA8B-417E21AF1AA5}" type="presParOf" srcId="{73EBCCE8-09E3-E343-9120-9CAA2AB6D40F}" destId="{10AF572C-B282-E84C-9CB4-D6BEC93AFC7D}" srcOrd="8" destOrd="0" presId="urn:microsoft.com/office/officeart/2005/8/layout/radial6"/>
    <dgm:cxn modelId="{0E362405-5B2F-4F69-8801-B279CA4321AB}" type="presParOf" srcId="{73EBCCE8-09E3-E343-9120-9CAA2AB6D40F}" destId="{B63B3547-1475-6045-9808-740FB57C8D16}" srcOrd="9" destOrd="0" presId="urn:microsoft.com/office/officeart/2005/8/layout/radial6"/>
    <dgm:cxn modelId="{02E16530-4385-4BE8-A2D7-BD3462F203F9}" type="presParOf" srcId="{73EBCCE8-09E3-E343-9120-9CAA2AB6D40F}" destId="{415CF823-DFF6-4B43-8CD9-1AA160E3A44D}" srcOrd="10" destOrd="0" presId="urn:microsoft.com/office/officeart/2005/8/layout/radial6"/>
    <dgm:cxn modelId="{8515C7FA-2752-472F-825E-F0BB15D59464}" type="presParOf" srcId="{73EBCCE8-09E3-E343-9120-9CAA2AB6D40F}" destId="{9DEC9D4E-B5A7-A843-B88A-C3B0623A1DEE}" srcOrd="11" destOrd="0" presId="urn:microsoft.com/office/officeart/2005/8/layout/radial6"/>
    <dgm:cxn modelId="{9A967C7E-9FDA-4CE0-975F-E3AA33845104}" type="presParOf" srcId="{73EBCCE8-09E3-E343-9120-9CAA2AB6D40F}" destId="{FCE68E51-0353-B44D-B42A-79AB1C0D4346}" srcOrd="12" destOrd="0" presId="urn:microsoft.com/office/officeart/2005/8/layout/radial6"/>
    <dgm:cxn modelId="{711C36FD-A372-42E7-84AD-425F24A14C6B}" type="presParOf" srcId="{73EBCCE8-09E3-E343-9120-9CAA2AB6D40F}" destId="{C6DBB230-00AA-3245-A621-314A1F878A3D}" srcOrd="13" destOrd="0" presId="urn:microsoft.com/office/officeart/2005/8/layout/radial6"/>
    <dgm:cxn modelId="{C6665036-DF4C-4934-BA53-3A719BC3D890}" type="presParOf" srcId="{73EBCCE8-09E3-E343-9120-9CAA2AB6D40F}" destId="{2674643F-6F71-F341-8C9F-11D8EF3C2EB2}" srcOrd="14" destOrd="0" presId="urn:microsoft.com/office/officeart/2005/8/layout/radial6"/>
    <dgm:cxn modelId="{F8B3F7D1-ACAA-44B4-89AD-5F3C392E7F68}" type="presParOf" srcId="{73EBCCE8-09E3-E343-9120-9CAA2AB6D40F}" destId="{F594B4FE-01E3-D44A-9704-CD1BED641BF7}" srcOrd="15" destOrd="0" presId="urn:microsoft.com/office/officeart/2005/8/layout/radial6"/>
    <dgm:cxn modelId="{A3D98F24-5DD2-4DB8-81F5-9EE377B2669B}" type="presParOf" srcId="{73EBCCE8-09E3-E343-9120-9CAA2AB6D40F}" destId="{F3C25CB8-A0D1-774F-8822-76123B7B04CA}" srcOrd="16" destOrd="0" presId="urn:microsoft.com/office/officeart/2005/8/layout/radial6"/>
    <dgm:cxn modelId="{39E57948-36C6-499C-BAB4-C5B31631D3D6}" type="presParOf" srcId="{73EBCCE8-09E3-E343-9120-9CAA2AB6D40F}" destId="{62D38E8F-6098-8943-8695-55FBF78F2845}" srcOrd="17" destOrd="0" presId="urn:microsoft.com/office/officeart/2005/8/layout/radial6"/>
    <dgm:cxn modelId="{EDAE24F3-04AE-4DE5-9ADC-ADD40DA6EC59}" type="presParOf" srcId="{73EBCCE8-09E3-E343-9120-9CAA2AB6D40F}" destId="{609F8045-7303-D14B-BB78-191DDE8A042B}" srcOrd="18" destOrd="0" presId="urn:microsoft.com/office/officeart/2005/8/layout/radial6"/>
    <dgm:cxn modelId="{C1CDEBF4-38D1-4A18-ADE3-1C3328AEA927}" type="presParOf" srcId="{73EBCCE8-09E3-E343-9120-9CAA2AB6D40F}" destId="{42A14050-8509-B746-AAEA-FD27BF52906A}" srcOrd="19" destOrd="0" presId="urn:microsoft.com/office/officeart/2005/8/layout/radial6"/>
    <dgm:cxn modelId="{11D508B0-34B6-47B2-8414-FE86AB7F1ABC}" type="presParOf" srcId="{73EBCCE8-09E3-E343-9120-9CAA2AB6D40F}" destId="{9D298656-37BF-4246-85D1-08A5230AA696}" srcOrd="20" destOrd="0" presId="urn:microsoft.com/office/officeart/2005/8/layout/radial6"/>
    <dgm:cxn modelId="{3A293F0E-9310-4397-8B42-C203EE562173}" type="presParOf" srcId="{73EBCCE8-09E3-E343-9120-9CAA2AB6D40F}" destId="{4A51370C-E3F1-904F-8314-B1B500273405}" srcOrd="21"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51370C-E3F1-904F-8314-B1B500273405}">
      <dsp:nvSpPr>
        <dsp:cNvPr id="0" name=""/>
        <dsp:cNvSpPr/>
      </dsp:nvSpPr>
      <dsp:spPr>
        <a:xfrm>
          <a:off x="1940074" y="596106"/>
          <a:ext cx="4730450" cy="4730450"/>
        </a:xfrm>
        <a:prstGeom prst="blockArc">
          <a:avLst>
            <a:gd name="adj1" fmla="val 13114286"/>
            <a:gd name="adj2" fmla="val 16200000"/>
            <a:gd name="adj3" fmla="val 3906"/>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09F8045-7303-D14B-BB78-191DDE8A042B}">
      <dsp:nvSpPr>
        <dsp:cNvPr id="0" name=""/>
        <dsp:cNvSpPr/>
      </dsp:nvSpPr>
      <dsp:spPr>
        <a:xfrm>
          <a:off x="1940074" y="596106"/>
          <a:ext cx="4730450" cy="4730450"/>
        </a:xfrm>
        <a:prstGeom prst="blockArc">
          <a:avLst>
            <a:gd name="adj1" fmla="val 10028571"/>
            <a:gd name="adj2" fmla="val 13114286"/>
            <a:gd name="adj3" fmla="val 3906"/>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594B4FE-01E3-D44A-9704-CD1BED641BF7}">
      <dsp:nvSpPr>
        <dsp:cNvPr id="0" name=""/>
        <dsp:cNvSpPr/>
      </dsp:nvSpPr>
      <dsp:spPr>
        <a:xfrm>
          <a:off x="1940074" y="596106"/>
          <a:ext cx="4730450" cy="4730450"/>
        </a:xfrm>
        <a:prstGeom prst="blockArc">
          <a:avLst>
            <a:gd name="adj1" fmla="val 6942857"/>
            <a:gd name="adj2" fmla="val 10028571"/>
            <a:gd name="adj3" fmla="val 3906"/>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CE68E51-0353-B44D-B42A-79AB1C0D4346}">
      <dsp:nvSpPr>
        <dsp:cNvPr id="0" name=""/>
        <dsp:cNvSpPr/>
      </dsp:nvSpPr>
      <dsp:spPr>
        <a:xfrm>
          <a:off x="1940074" y="596106"/>
          <a:ext cx="4730450" cy="4730450"/>
        </a:xfrm>
        <a:prstGeom prst="blockArc">
          <a:avLst>
            <a:gd name="adj1" fmla="val 3857143"/>
            <a:gd name="adj2" fmla="val 6942857"/>
            <a:gd name="adj3" fmla="val 3906"/>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63B3547-1475-6045-9808-740FB57C8D16}">
      <dsp:nvSpPr>
        <dsp:cNvPr id="0" name=""/>
        <dsp:cNvSpPr/>
      </dsp:nvSpPr>
      <dsp:spPr>
        <a:xfrm>
          <a:off x="1940074" y="596106"/>
          <a:ext cx="4730450" cy="4730450"/>
        </a:xfrm>
        <a:prstGeom prst="blockArc">
          <a:avLst>
            <a:gd name="adj1" fmla="val 771429"/>
            <a:gd name="adj2" fmla="val 3857143"/>
            <a:gd name="adj3" fmla="val 3906"/>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0F75148-BFF0-2942-B23F-0714F4A72A24}">
      <dsp:nvSpPr>
        <dsp:cNvPr id="0" name=""/>
        <dsp:cNvSpPr/>
      </dsp:nvSpPr>
      <dsp:spPr>
        <a:xfrm>
          <a:off x="1940074" y="596106"/>
          <a:ext cx="4730450" cy="4730450"/>
        </a:xfrm>
        <a:prstGeom prst="blockArc">
          <a:avLst>
            <a:gd name="adj1" fmla="val 19285714"/>
            <a:gd name="adj2" fmla="val 771429"/>
            <a:gd name="adj3" fmla="val 3906"/>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D704ED4-C078-5240-8E5E-D02B75D4E044}">
      <dsp:nvSpPr>
        <dsp:cNvPr id="0" name=""/>
        <dsp:cNvSpPr/>
      </dsp:nvSpPr>
      <dsp:spPr>
        <a:xfrm>
          <a:off x="1940074" y="596106"/>
          <a:ext cx="4730450" cy="4730450"/>
        </a:xfrm>
        <a:prstGeom prst="blockArc">
          <a:avLst>
            <a:gd name="adj1" fmla="val 16200000"/>
            <a:gd name="adj2" fmla="val 19285714"/>
            <a:gd name="adj3" fmla="val 3906"/>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EEDFAA1-B0E6-F441-AC5C-8AA59003DDB7}">
      <dsp:nvSpPr>
        <dsp:cNvPr id="0" name=""/>
        <dsp:cNvSpPr/>
      </dsp:nvSpPr>
      <dsp:spPr>
        <a:xfrm>
          <a:off x="3388741" y="2044774"/>
          <a:ext cx="1833116" cy="183311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Femme enceinte</a:t>
          </a:r>
        </a:p>
      </dsp:txBody>
      <dsp:txXfrm>
        <a:off x="3657195" y="2313228"/>
        <a:ext cx="1296208" cy="1296208"/>
      </dsp:txXfrm>
    </dsp:sp>
    <dsp:sp modelId="{7E131E42-C0F1-3A49-97C5-AB5A4588CEC5}">
      <dsp:nvSpPr>
        <dsp:cNvPr id="0" name=""/>
        <dsp:cNvSpPr/>
      </dsp:nvSpPr>
      <dsp:spPr>
        <a:xfrm>
          <a:off x="3663709" y="710"/>
          <a:ext cx="1283181" cy="128318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Chef de H/H</a:t>
          </a:r>
        </a:p>
      </dsp:txBody>
      <dsp:txXfrm>
        <a:off x="3851627" y="188628"/>
        <a:ext cx="907345" cy="907345"/>
      </dsp:txXfrm>
    </dsp:sp>
    <dsp:sp modelId="{75712A07-C573-604E-AA68-20460AB4FCF8}">
      <dsp:nvSpPr>
        <dsp:cNvPr id="0" name=""/>
        <dsp:cNvSpPr/>
      </dsp:nvSpPr>
      <dsp:spPr>
        <a:xfrm>
          <a:off x="5476800" y="873849"/>
          <a:ext cx="1283181" cy="128318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Enfants scolarisés</a:t>
          </a:r>
        </a:p>
      </dsp:txBody>
      <dsp:txXfrm>
        <a:off x="5664718" y="1061767"/>
        <a:ext cx="907345" cy="907345"/>
      </dsp:txXfrm>
    </dsp:sp>
    <dsp:sp modelId="{D6396868-E790-F94A-ADAB-F492600245EB}">
      <dsp:nvSpPr>
        <dsp:cNvPr id="0" name=""/>
        <dsp:cNvSpPr/>
      </dsp:nvSpPr>
      <dsp:spPr>
        <a:xfrm>
          <a:off x="5924597" y="2835774"/>
          <a:ext cx="1283181" cy="128318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Enseignants </a:t>
          </a:r>
        </a:p>
      </dsp:txBody>
      <dsp:txXfrm>
        <a:off x="6112515" y="3023692"/>
        <a:ext cx="907345" cy="907345"/>
      </dsp:txXfrm>
    </dsp:sp>
    <dsp:sp modelId="{415CF823-DFF6-4B43-8CD9-1AA160E3A44D}">
      <dsp:nvSpPr>
        <dsp:cNvPr id="0" name=""/>
        <dsp:cNvSpPr/>
      </dsp:nvSpPr>
      <dsp:spPr>
        <a:xfrm>
          <a:off x="4669899" y="4409116"/>
          <a:ext cx="1283181" cy="128318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VHTs/ VHCs </a:t>
          </a:r>
        </a:p>
      </dsp:txBody>
      <dsp:txXfrm>
        <a:off x="4857817" y="4597034"/>
        <a:ext cx="907345" cy="907345"/>
      </dsp:txXfrm>
    </dsp:sp>
    <dsp:sp modelId="{C6DBB230-00AA-3245-A621-314A1F878A3D}">
      <dsp:nvSpPr>
        <dsp:cNvPr id="0" name=""/>
        <dsp:cNvSpPr/>
      </dsp:nvSpPr>
      <dsp:spPr>
        <a:xfrm>
          <a:off x="2657519" y="4409116"/>
          <a:ext cx="1283181" cy="128318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Femmes pairs - Clubs de la foi - Université du Minnesota</a:t>
          </a:r>
        </a:p>
      </dsp:txBody>
      <dsp:txXfrm>
        <a:off x="2845437" y="4597034"/>
        <a:ext cx="907345" cy="907345"/>
      </dsp:txXfrm>
    </dsp:sp>
    <dsp:sp modelId="{F3C25CB8-A0D1-774F-8822-76123B7B04CA}">
      <dsp:nvSpPr>
        <dsp:cNvPr id="0" name=""/>
        <dsp:cNvSpPr/>
      </dsp:nvSpPr>
      <dsp:spPr>
        <a:xfrm>
          <a:off x="1402821" y="2835774"/>
          <a:ext cx="1283181" cy="128318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Agents de santé - MW </a:t>
          </a:r>
        </a:p>
      </dsp:txBody>
      <dsp:txXfrm>
        <a:off x="1590739" y="3023692"/>
        <a:ext cx="907345" cy="907345"/>
      </dsp:txXfrm>
    </dsp:sp>
    <dsp:sp modelId="{42A14050-8509-B746-AAEA-FD27BF52906A}">
      <dsp:nvSpPr>
        <dsp:cNvPr id="0" name=""/>
        <dsp:cNvSpPr/>
      </dsp:nvSpPr>
      <dsp:spPr>
        <a:xfrm>
          <a:off x="1850618" y="873849"/>
          <a:ext cx="1283181" cy="128318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Dirigeants locaux - village, paroisse,</a:t>
          </a:r>
          <a:r>
            <a:rPr lang="en-US" sz="1200" kern="1200" dirty="0" err="1"/>
            <a:t>/sc</a:t>
          </a:r>
          <a:endParaRPr lang="en-US" sz="1200" kern="1200" dirty="0"/>
        </a:p>
      </dsp:txBody>
      <dsp:txXfrm>
        <a:off x="2038536" y="1061767"/>
        <a:ext cx="907345" cy="907345"/>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2.emf"/><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7.emf"/><Relationship Id="rId5" Type="http://schemas.openxmlformats.org/officeDocument/2006/relationships/image" Target="../media/image16.png"/><Relationship Id="rId4"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2.emf"/><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7.emf"/><Relationship Id="rId5" Type="http://schemas.openxmlformats.org/officeDocument/2006/relationships/image" Target="../media/image16.png"/><Relationship Id="rId4" Type="http://schemas.openxmlformats.org/officeDocument/2006/relationships/image" Target="../media/image15.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227B6-6447-47D3-9F32-3740C897B1FA}"/>
              </a:ext>
            </a:extLst>
          </p:cNvPr>
          <p:cNvSpPr>
            <a:spLocks noGrp="1"/>
          </p:cNvSpPr>
          <p:nvPr>
            <p:ph type="ctrTitle" hasCustomPrompt="1"/>
          </p:nvPr>
        </p:nvSpPr>
        <p:spPr>
          <a:xfrm>
            <a:off x="1524000" y="1122363"/>
            <a:ext cx="9144000" cy="2387600"/>
          </a:xfrm>
        </p:spPr>
        <p:txBody>
          <a:bodyPr anchor="b"/>
          <a:lstStyle>
            <a:lvl1pPr algn="ctr">
              <a:defRPr sz="6000">
                <a:latin typeface="Gill Sans MT" panose="020B0502020104020203" pitchFamily="34" charset="0"/>
              </a:defRPr>
            </a:lvl1pPr>
          </a:lstStyle>
          <a:p>
            <a:r>
              <a:rPr lang="en-US" dirty="0"/>
              <a:t>COVER SLIDE TITLE HERE CAN RUN TWO LINES</a:t>
            </a:r>
          </a:p>
        </p:txBody>
      </p:sp>
      <p:sp>
        <p:nvSpPr>
          <p:cNvPr id="3" name="Subtitle 2">
            <a:extLst>
              <a:ext uri="{FF2B5EF4-FFF2-40B4-BE49-F238E27FC236}">
                <a16:creationId xmlns:a16="http://schemas.microsoft.com/office/drawing/2014/main" id="{C8978BD2-6C1A-4006-9B96-797AC3B26E50}"/>
              </a:ext>
            </a:extLst>
          </p:cNvPr>
          <p:cNvSpPr>
            <a:spLocks noGrp="1"/>
          </p:cNvSpPr>
          <p:nvPr>
            <p:ph type="subTitle" idx="1" hasCustomPrompt="1"/>
          </p:nvPr>
        </p:nvSpPr>
        <p:spPr>
          <a:xfrm>
            <a:off x="1524000" y="3602038"/>
            <a:ext cx="9144000" cy="1655762"/>
          </a:xfrm>
        </p:spPr>
        <p:txBody>
          <a:bodyPr/>
          <a:lstStyle>
            <a:lvl1pPr marL="0" indent="0" algn="ctr">
              <a:buNone/>
              <a:defRPr sz="2400">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SUBTITILE GOES HERE CAN RUN FOUR LINES</a:t>
            </a:r>
          </a:p>
        </p:txBody>
      </p:sp>
      <p:grpSp>
        <p:nvGrpSpPr>
          <p:cNvPr id="7" name="Group 6">
            <a:extLst>
              <a:ext uri="{FF2B5EF4-FFF2-40B4-BE49-F238E27FC236}">
                <a16:creationId xmlns:a16="http://schemas.microsoft.com/office/drawing/2014/main" id="{572DF441-9E19-4FBA-9D07-80D0FA40571C}"/>
              </a:ext>
            </a:extLst>
          </p:cNvPr>
          <p:cNvGrpSpPr/>
          <p:nvPr userDrawn="1"/>
        </p:nvGrpSpPr>
        <p:grpSpPr>
          <a:xfrm>
            <a:off x="356616" y="5705856"/>
            <a:ext cx="11795760" cy="1111631"/>
            <a:chOff x="356616" y="5705856"/>
            <a:chExt cx="11795760" cy="1111631"/>
          </a:xfrm>
        </p:grpSpPr>
        <p:pic>
          <p:nvPicPr>
            <p:cNvPr id="8" name="Picture 7">
              <a:extLst>
                <a:ext uri="{FF2B5EF4-FFF2-40B4-BE49-F238E27FC236}">
                  <a16:creationId xmlns:a16="http://schemas.microsoft.com/office/drawing/2014/main" id="{2BBDA9F9-28E8-405B-86AB-4162E5C942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9024" y="5705856"/>
              <a:ext cx="1673352" cy="1111631"/>
            </a:xfrm>
            <a:prstGeom prst="rect">
              <a:avLst/>
            </a:prstGeom>
          </p:spPr>
        </p:pic>
        <p:pic>
          <p:nvPicPr>
            <p:cNvPr id="9" name="Picture 8">
              <a:extLst>
                <a:ext uri="{FF2B5EF4-FFF2-40B4-BE49-F238E27FC236}">
                  <a16:creationId xmlns:a16="http://schemas.microsoft.com/office/drawing/2014/main" id="{4574C5D9-AC61-4B80-A7C9-2DF833E6C11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616" y="6025896"/>
              <a:ext cx="1664208" cy="413958"/>
            </a:xfrm>
            <a:prstGeom prst="rect">
              <a:avLst/>
            </a:prstGeom>
          </p:spPr>
        </p:pic>
      </p:grpSp>
    </p:spTree>
    <p:extLst>
      <p:ext uri="{BB962C8B-B14F-4D97-AF65-F5344CB8AC3E}">
        <p14:creationId xmlns:p14="http://schemas.microsoft.com/office/powerpoint/2010/main" val="2004762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Table/Graph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91CBB-CE16-4AFF-860D-66344F77D1F6}"/>
              </a:ext>
            </a:extLst>
          </p:cNvPr>
          <p:cNvSpPr>
            <a:spLocks noGrp="1"/>
          </p:cNvSpPr>
          <p:nvPr>
            <p:ph type="title" hasCustomPrompt="1"/>
          </p:nvPr>
        </p:nvSpPr>
        <p:spPr/>
        <p:txBody>
          <a:bodyPr/>
          <a:lstStyle>
            <a:lvl1pPr>
              <a:defRPr/>
            </a:lvl1pPr>
          </a:lstStyle>
          <a:p>
            <a:r>
              <a:rPr lang="en-US" dirty="0"/>
              <a:t>TITLE GOES HERE AND CAN RUN TWO LINES</a:t>
            </a:r>
          </a:p>
        </p:txBody>
      </p:sp>
      <p:grpSp>
        <p:nvGrpSpPr>
          <p:cNvPr id="6" name="Group 5">
            <a:extLst>
              <a:ext uri="{FF2B5EF4-FFF2-40B4-BE49-F238E27FC236}">
                <a16:creationId xmlns:a16="http://schemas.microsoft.com/office/drawing/2014/main" id="{B6E2A0C3-F7FB-4FB6-BCCE-A24297550B5B}"/>
              </a:ext>
            </a:extLst>
          </p:cNvPr>
          <p:cNvGrpSpPr/>
          <p:nvPr userDrawn="1"/>
        </p:nvGrpSpPr>
        <p:grpSpPr>
          <a:xfrm>
            <a:off x="356616" y="5705856"/>
            <a:ext cx="11795760" cy="1111631"/>
            <a:chOff x="356616" y="5705856"/>
            <a:chExt cx="11795760" cy="1111631"/>
          </a:xfrm>
        </p:grpSpPr>
        <p:pic>
          <p:nvPicPr>
            <p:cNvPr id="7" name="Picture 6">
              <a:extLst>
                <a:ext uri="{FF2B5EF4-FFF2-40B4-BE49-F238E27FC236}">
                  <a16:creationId xmlns:a16="http://schemas.microsoft.com/office/drawing/2014/main" id="{CE4903D1-8F43-40D9-B939-F5D3841EAF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9024" y="5705856"/>
              <a:ext cx="1673352" cy="1111631"/>
            </a:xfrm>
            <a:prstGeom prst="rect">
              <a:avLst/>
            </a:prstGeom>
          </p:spPr>
        </p:pic>
        <p:pic>
          <p:nvPicPr>
            <p:cNvPr id="8" name="Picture 7">
              <a:extLst>
                <a:ext uri="{FF2B5EF4-FFF2-40B4-BE49-F238E27FC236}">
                  <a16:creationId xmlns:a16="http://schemas.microsoft.com/office/drawing/2014/main" id="{4AE4ED5A-92A0-4653-A86D-B1C0834A1B6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616" y="6025896"/>
              <a:ext cx="1664208" cy="413958"/>
            </a:xfrm>
            <a:prstGeom prst="rect">
              <a:avLst/>
            </a:prstGeom>
          </p:spPr>
        </p:pic>
      </p:grpSp>
      <p:sp>
        <p:nvSpPr>
          <p:cNvPr id="4" name="Text Placeholder 3">
            <a:extLst>
              <a:ext uri="{FF2B5EF4-FFF2-40B4-BE49-F238E27FC236}">
                <a16:creationId xmlns:a16="http://schemas.microsoft.com/office/drawing/2014/main" id="{26579B7A-C982-4767-8F94-C24CAEBAA03D}"/>
              </a:ext>
            </a:extLst>
          </p:cNvPr>
          <p:cNvSpPr>
            <a:spLocks noGrp="1"/>
          </p:cNvSpPr>
          <p:nvPr>
            <p:ph type="body" sz="quarter" idx="10" hasCustomPrompt="1"/>
          </p:nvPr>
        </p:nvSpPr>
        <p:spPr>
          <a:xfrm>
            <a:off x="838200" y="1930400"/>
            <a:ext cx="4840288" cy="3248025"/>
          </a:xfrm>
        </p:spPr>
        <p:txBody>
          <a:bodyPr>
            <a:normAutofit/>
          </a:bodyPr>
          <a:lstStyle>
            <a:lvl1pPr>
              <a:defRPr sz="2400"/>
            </a:lvl1pPr>
            <a:lvl2pPr>
              <a:defRPr sz="2000"/>
            </a:lvl2pPr>
          </a:lstStyle>
          <a:p>
            <a:pPr lvl="0"/>
            <a:r>
              <a:rPr lang="en-US" dirty="0"/>
              <a:t>Level 1 bullet goes here</a:t>
            </a:r>
          </a:p>
          <a:p>
            <a:pPr lvl="1"/>
            <a:r>
              <a:rPr lang="en-US" dirty="0"/>
              <a:t>Level 2 bullet goes here</a:t>
            </a:r>
          </a:p>
        </p:txBody>
      </p:sp>
      <p:sp>
        <p:nvSpPr>
          <p:cNvPr id="10" name="Table Placeholder 9">
            <a:extLst>
              <a:ext uri="{FF2B5EF4-FFF2-40B4-BE49-F238E27FC236}">
                <a16:creationId xmlns:a16="http://schemas.microsoft.com/office/drawing/2014/main" id="{2A1F5C7D-1131-4FAF-B4CC-C7D797714D4A}"/>
              </a:ext>
            </a:extLst>
          </p:cNvPr>
          <p:cNvSpPr>
            <a:spLocks noGrp="1"/>
          </p:cNvSpPr>
          <p:nvPr>
            <p:ph type="tbl" sz="quarter" idx="11" hasCustomPrompt="1"/>
          </p:nvPr>
        </p:nvSpPr>
        <p:spPr>
          <a:xfrm>
            <a:off x="6007100" y="1930400"/>
            <a:ext cx="5346700" cy="3248025"/>
          </a:xfrm>
        </p:spPr>
        <p:txBody>
          <a:bodyPr/>
          <a:lstStyle>
            <a:lvl1pPr marL="0" indent="0">
              <a:buNone/>
              <a:defRPr/>
            </a:lvl1pPr>
          </a:lstStyle>
          <a:p>
            <a:r>
              <a:rPr lang="en-US" dirty="0"/>
              <a:t>To insert table, click the table icon in the middle of this area</a:t>
            </a:r>
          </a:p>
        </p:txBody>
      </p:sp>
    </p:spTree>
    <p:extLst>
      <p:ext uri="{BB962C8B-B14F-4D97-AF65-F5344CB8AC3E}">
        <p14:creationId xmlns:p14="http://schemas.microsoft.com/office/powerpoint/2010/main" val="3975342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and Table/Graph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91CBB-CE16-4AFF-860D-66344F77D1F6}"/>
              </a:ext>
            </a:extLst>
          </p:cNvPr>
          <p:cNvSpPr>
            <a:spLocks noGrp="1"/>
          </p:cNvSpPr>
          <p:nvPr>
            <p:ph type="title" hasCustomPrompt="1"/>
          </p:nvPr>
        </p:nvSpPr>
        <p:spPr/>
        <p:txBody>
          <a:bodyPr/>
          <a:lstStyle>
            <a:lvl1pPr>
              <a:defRPr/>
            </a:lvl1pPr>
          </a:lstStyle>
          <a:p>
            <a:r>
              <a:rPr lang="en-US" dirty="0"/>
              <a:t>TITLE GOES HERE AND CAN RUN TWO LINES</a:t>
            </a:r>
          </a:p>
        </p:txBody>
      </p:sp>
      <p:grpSp>
        <p:nvGrpSpPr>
          <p:cNvPr id="6" name="Group 5">
            <a:extLst>
              <a:ext uri="{FF2B5EF4-FFF2-40B4-BE49-F238E27FC236}">
                <a16:creationId xmlns:a16="http://schemas.microsoft.com/office/drawing/2014/main" id="{B6E2A0C3-F7FB-4FB6-BCCE-A24297550B5B}"/>
              </a:ext>
            </a:extLst>
          </p:cNvPr>
          <p:cNvGrpSpPr/>
          <p:nvPr userDrawn="1"/>
        </p:nvGrpSpPr>
        <p:grpSpPr>
          <a:xfrm>
            <a:off x="356616" y="5705856"/>
            <a:ext cx="11795760" cy="1111631"/>
            <a:chOff x="356616" y="5705856"/>
            <a:chExt cx="11795760" cy="1111631"/>
          </a:xfrm>
        </p:grpSpPr>
        <p:pic>
          <p:nvPicPr>
            <p:cNvPr id="7" name="Picture 6">
              <a:extLst>
                <a:ext uri="{FF2B5EF4-FFF2-40B4-BE49-F238E27FC236}">
                  <a16:creationId xmlns:a16="http://schemas.microsoft.com/office/drawing/2014/main" id="{CE4903D1-8F43-40D9-B939-F5D3841EAF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9024" y="5705856"/>
              <a:ext cx="1673352" cy="1111631"/>
            </a:xfrm>
            <a:prstGeom prst="rect">
              <a:avLst/>
            </a:prstGeom>
          </p:spPr>
        </p:pic>
        <p:pic>
          <p:nvPicPr>
            <p:cNvPr id="8" name="Picture 7">
              <a:extLst>
                <a:ext uri="{FF2B5EF4-FFF2-40B4-BE49-F238E27FC236}">
                  <a16:creationId xmlns:a16="http://schemas.microsoft.com/office/drawing/2014/main" id="{4AE4ED5A-92A0-4653-A86D-B1C0834A1B6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616" y="6025896"/>
              <a:ext cx="1664208" cy="413958"/>
            </a:xfrm>
            <a:prstGeom prst="rect">
              <a:avLst/>
            </a:prstGeom>
          </p:spPr>
        </p:pic>
      </p:grpSp>
      <p:sp>
        <p:nvSpPr>
          <p:cNvPr id="4" name="Text Placeholder 3">
            <a:extLst>
              <a:ext uri="{FF2B5EF4-FFF2-40B4-BE49-F238E27FC236}">
                <a16:creationId xmlns:a16="http://schemas.microsoft.com/office/drawing/2014/main" id="{26579B7A-C982-4767-8F94-C24CAEBAA03D}"/>
              </a:ext>
            </a:extLst>
          </p:cNvPr>
          <p:cNvSpPr>
            <a:spLocks noGrp="1"/>
          </p:cNvSpPr>
          <p:nvPr>
            <p:ph type="body" sz="quarter" idx="10" hasCustomPrompt="1"/>
          </p:nvPr>
        </p:nvSpPr>
        <p:spPr>
          <a:xfrm>
            <a:off x="6513512" y="1930400"/>
            <a:ext cx="4840288" cy="3248025"/>
          </a:xfrm>
        </p:spPr>
        <p:txBody>
          <a:bodyPr>
            <a:normAutofit/>
          </a:bodyPr>
          <a:lstStyle>
            <a:lvl1pPr>
              <a:defRPr sz="2400"/>
            </a:lvl1pPr>
            <a:lvl2pPr>
              <a:defRPr sz="2000"/>
            </a:lvl2pPr>
          </a:lstStyle>
          <a:p>
            <a:pPr lvl="0"/>
            <a:r>
              <a:rPr lang="en-US" dirty="0"/>
              <a:t>Level 1 bullet goes here</a:t>
            </a:r>
          </a:p>
          <a:p>
            <a:pPr lvl="1"/>
            <a:r>
              <a:rPr lang="en-US" dirty="0"/>
              <a:t>Level 2 bullet goes here</a:t>
            </a:r>
          </a:p>
        </p:txBody>
      </p:sp>
      <p:sp>
        <p:nvSpPr>
          <p:cNvPr id="10" name="Table Placeholder 9">
            <a:extLst>
              <a:ext uri="{FF2B5EF4-FFF2-40B4-BE49-F238E27FC236}">
                <a16:creationId xmlns:a16="http://schemas.microsoft.com/office/drawing/2014/main" id="{2A1F5C7D-1131-4FAF-B4CC-C7D797714D4A}"/>
              </a:ext>
            </a:extLst>
          </p:cNvPr>
          <p:cNvSpPr>
            <a:spLocks noGrp="1"/>
          </p:cNvSpPr>
          <p:nvPr>
            <p:ph type="tbl" sz="quarter" idx="11" hasCustomPrompt="1"/>
          </p:nvPr>
        </p:nvSpPr>
        <p:spPr>
          <a:xfrm>
            <a:off x="838200" y="1930400"/>
            <a:ext cx="5346700" cy="3248025"/>
          </a:xfrm>
        </p:spPr>
        <p:txBody>
          <a:bodyPr/>
          <a:lstStyle>
            <a:lvl1pPr marL="0" indent="0">
              <a:buNone/>
              <a:defRPr/>
            </a:lvl1pPr>
          </a:lstStyle>
          <a:p>
            <a:r>
              <a:rPr lang="en-US" dirty="0"/>
              <a:t>To insert table, click the table icon in the middle of this area</a:t>
            </a:r>
          </a:p>
        </p:txBody>
      </p:sp>
    </p:spTree>
    <p:extLst>
      <p:ext uri="{BB962C8B-B14F-4D97-AF65-F5344CB8AC3E}">
        <p14:creationId xmlns:p14="http://schemas.microsoft.com/office/powerpoint/2010/main" val="1197952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ight Photo with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7C23D-EB03-436D-90FD-68766630C736}"/>
              </a:ext>
            </a:extLst>
          </p:cNvPr>
          <p:cNvSpPr>
            <a:spLocks noGrp="1"/>
          </p:cNvSpPr>
          <p:nvPr>
            <p:ph type="title" hasCustomPrompt="1"/>
          </p:nvPr>
        </p:nvSpPr>
        <p:spPr>
          <a:xfrm>
            <a:off x="889216" y="457200"/>
            <a:ext cx="4312979" cy="1600200"/>
          </a:xfrm>
        </p:spPr>
        <p:txBody>
          <a:bodyPr anchor="b"/>
          <a:lstStyle>
            <a:lvl1pPr>
              <a:defRPr sz="3200"/>
            </a:lvl1pPr>
          </a:lstStyle>
          <a:p>
            <a:r>
              <a:rPr lang="en-US" dirty="0"/>
              <a:t>TITLE GOES HERE CAN RUN THREE LINES</a:t>
            </a:r>
          </a:p>
        </p:txBody>
      </p:sp>
      <p:sp>
        <p:nvSpPr>
          <p:cNvPr id="9" name="Picture Placeholder 8">
            <a:extLst>
              <a:ext uri="{FF2B5EF4-FFF2-40B4-BE49-F238E27FC236}">
                <a16:creationId xmlns:a16="http://schemas.microsoft.com/office/drawing/2014/main" id="{94117160-F6F0-4A73-8FE5-1C2B9B8204FD}"/>
              </a:ext>
            </a:extLst>
          </p:cNvPr>
          <p:cNvSpPr>
            <a:spLocks noGrp="1"/>
          </p:cNvSpPr>
          <p:nvPr>
            <p:ph type="pic" sz="quarter" idx="10" hasCustomPrompt="1"/>
          </p:nvPr>
        </p:nvSpPr>
        <p:spPr>
          <a:xfrm>
            <a:off x="6437313" y="0"/>
            <a:ext cx="5754687" cy="6858000"/>
          </a:xfrm>
        </p:spPr>
        <p:txBody>
          <a:bodyPr/>
          <a:lstStyle>
            <a:lvl1pPr marL="0" indent="0">
              <a:buNone/>
              <a:defRPr/>
            </a:lvl1pPr>
          </a:lstStyle>
          <a:p>
            <a:r>
              <a:rPr lang="en-US" dirty="0"/>
              <a:t>TO INSERT PHOTO CLICK PHOTO ICON IN THE MIDDLE OF THIS AREA. Please use a VARIETY of photos within your presentation and between different presentations.</a:t>
            </a:r>
          </a:p>
        </p:txBody>
      </p:sp>
      <p:sp>
        <p:nvSpPr>
          <p:cNvPr id="10" name="Text Placeholder 3">
            <a:extLst>
              <a:ext uri="{FF2B5EF4-FFF2-40B4-BE49-F238E27FC236}">
                <a16:creationId xmlns:a16="http://schemas.microsoft.com/office/drawing/2014/main" id="{AA99693C-D412-419D-9A4C-A6F11D0CDFB5}"/>
              </a:ext>
            </a:extLst>
          </p:cNvPr>
          <p:cNvSpPr>
            <a:spLocks noGrp="1"/>
          </p:cNvSpPr>
          <p:nvPr>
            <p:ph type="body" sz="quarter" idx="11" hasCustomPrompt="1"/>
          </p:nvPr>
        </p:nvSpPr>
        <p:spPr>
          <a:xfrm>
            <a:off x="889216" y="2057400"/>
            <a:ext cx="4609542" cy="4059195"/>
          </a:xfrm>
        </p:spPr>
        <p:txBody>
          <a:bodyPr>
            <a:normAutofit/>
          </a:bodyPr>
          <a:lstStyle>
            <a:lvl1pPr>
              <a:defRPr sz="2400"/>
            </a:lvl1pPr>
            <a:lvl2pPr>
              <a:defRPr sz="2000"/>
            </a:lvl2pPr>
          </a:lstStyle>
          <a:p>
            <a:pPr lvl="0"/>
            <a:r>
              <a:rPr lang="en-US" dirty="0"/>
              <a:t>Level 1 bullet goes here</a:t>
            </a:r>
          </a:p>
          <a:p>
            <a:pPr lvl="1"/>
            <a:r>
              <a:rPr lang="en-US" dirty="0"/>
              <a:t>Level 2 bullet goes here</a:t>
            </a:r>
          </a:p>
        </p:txBody>
      </p:sp>
      <p:sp>
        <p:nvSpPr>
          <p:cNvPr id="11" name="Text Placeholder 9">
            <a:extLst>
              <a:ext uri="{FF2B5EF4-FFF2-40B4-BE49-F238E27FC236}">
                <a16:creationId xmlns:a16="http://schemas.microsoft.com/office/drawing/2014/main" id="{41DE7705-0BAC-4C5D-8B4E-D57EDCC94CA6}"/>
              </a:ext>
            </a:extLst>
          </p:cNvPr>
          <p:cNvSpPr>
            <a:spLocks noGrp="1"/>
          </p:cNvSpPr>
          <p:nvPr>
            <p:ph type="body" sz="quarter" idx="12" hasCustomPrompt="1"/>
          </p:nvPr>
        </p:nvSpPr>
        <p:spPr>
          <a:xfrm>
            <a:off x="-1" y="6647935"/>
            <a:ext cx="4102443" cy="210065"/>
          </a:xfrm>
        </p:spPr>
        <p:txBody>
          <a:bodyPr>
            <a:noAutofit/>
          </a:bodyPr>
          <a:lstStyle>
            <a:lvl1pPr marL="0" indent="0">
              <a:buNone/>
              <a:defRPr sz="1000"/>
            </a:lvl1pPr>
            <a:lvl2pPr>
              <a:defRPr sz="1600"/>
            </a:lvl2pPr>
            <a:lvl3pPr>
              <a:defRPr sz="1400"/>
            </a:lvl3pPr>
            <a:lvl4pPr>
              <a:defRPr sz="1200"/>
            </a:lvl4pPr>
            <a:lvl5pPr>
              <a:defRPr sz="1200"/>
            </a:lvl5pPr>
          </a:lstStyle>
          <a:p>
            <a:pPr lvl="0"/>
            <a:r>
              <a:rPr lang="en-US" dirty="0"/>
              <a:t>Photo credit goes here</a:t>
            </a:r>
          </a:p>
        </p:txBody>
      </p:sp>
    </p:spTree>
    <p:extLst>
      <p:ext uri="{BB962C8B-B14F-4D97-AF65-F5344CB8AC3E}">
        <p14:creationId xmlns:p14="http://schemas.microsoft.com/office/powerpoint/2010/main" val="882343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ft Photo with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94117160-F6F0-4A73-8FE5-1C2B9B8204FD}"/>
              </a:ext>
            </a:extLst>
          </p:cNvPr>
          <p:cNvSpPr>
            <a:spLocks noGrp="1"/>
          </p:cNvSpPr>
          <p:nvPr>
            <p:ph type="pic" sz="quarter" idx="10" hasCustomPrompt="1"/>
          </p:nvPr>
        </p:nvSpPr>
        <p:spPr>
          <a:xfrm>
            <a:off x="0" y="0"/>
            <a:ext cx="5754687" cy="6858000"/>
          </a:xfrm>
        </p:spPr>
        <p:txBody>
          <a:bodyPr/>
          <a:lstStyle>
            <a:lvl1pPr marL="0" indent="0">
              <a:buNone/>
              <a:defRPr/>
            </a:lvl1pPr>
          </a:lstStyle>
          <a:p>
            <a:r>
              <a:rPr lang="en-US" dirty="0"/>
              <a:t>TO INSERT PHOTO CLICK PHOTO ICON IN THE MIDDLE OF THIS AREA. Please use a VARIETY of photos within your presentation and between different presentations.</a:t>
            </a:r>
          </a:p>
        </p:txBody>
      </p:sp>
      <p:sp>
        <p:nvSpPr>
          <p:cNvPr id="2" name="Title 1">
            <a:extLst>
              <a:ext uri="{FF2B5EF4-FFF2-40B4-BE49-F238E27FC236}">
                <a16:creationId xmlns:a16="http://schemas.microsoft.com/office/drawing/2014/main" id="{3887C23D-EB03-436D-90FD-68766630C736}"/>
              </a:ext>
            </a:extLst>
          </p:cNvPr>
          <p:cNvSpPr>
            <a:spLocks noGrp="1"/>
          </p:cNvSpPr>
          <p:nvPr>
            <p:ph type="title" hasCustomPrompt="1"/>
          </p:nvPr>
        </p:nvSpPr>
        <p:spPr>
          <a:xfrm>
            <a:off x="6668528" y="457200"/>
            <a:ext cx="4312979" cy="1600200"/>
          </a:xfrm>
        </p:spPr>
        <p:txBody>
          <a:bodyPr anchor="b"/>
          <a:lstStyle>
            <a:lvl1pPr>
              <a:defRPr sz="3200"/>
            </a:lvl1pPr>
          </a:lstStyle>
          <a:p>
            <a:r>
              <a:rPr lang="en-US" dirty="0"/>
              <a:t>TITLE GOES HERE CAN RUN THREE LINES</a:t>
            </a:r>
          </a:p>
        </p:txBody>
      </p:sp>
      <p:sp>
        <p:nvSpPr>
          <p:cNvPr id="10" name="Text Placeholder 3">
            <a:extLst>
              <a:ext uri="{FF2B5EF4-FFF2-40B4-BE49-F238E27FC236}">
                <a16:creationId xmlns:a16="http://schemas.microsoft.com/office/drawing/2014/main" id="{AA99693C-D412-419D-9A4C-A6F11D0CDFB5}"/>
              </a:ext>
            </a:extLst>
          </p:cNvPr>
          <p:cNvSpPr>
            <a:spLocks noGrp="1"/>
          </p:cNvSpPr>
          <p:nvPr>
            <p:ph type="body" sz="quarter" idx="11" hasCustomPrompt="1"/>
          </p:nvPr>
        </p:nvSpPr>
        <p:spPr>
          <a:xfrm>
            <a:off x="6668528" y="2057400"/>
            <a:ext cx="4609542" cy="4059195"/>
          </a:xfrm>
        </p:spPr>
        <p:txBody>
          <a:bodyPr>
            <a:normAutofit/>
          </a:bodyPr>
          <a:lstStyle>
            <a:lvl1pPr>
              <a:defRPr sz="2400"/>
            </a:lvl1pPr>
            <a:lvl2pPr>
              <a:defRPr sz="2000"/>
            </a:lvl2pPr>
          </a:lstStyle>
          <a:p>
            <a:pPr lvl="0"/>
            <a:r>
              <a:rPr lang="en-US" dirty="0"/>
              <a:t>Level 1 bullet goes here</a:t>
            </a:r>
          </a:p>
          <a:p>
            <a:pPr lvl="1"/>
            <a:r>
              <a:rPr lang="en-US" dirty="0"/>
              <a:t>Level 2 bullet goes here</a:t>
            </a:r>
          </a:p>
        </p:txBody>
      </p:sp>
      <p:sp>
        <p:nvSpPr>
          <p:cNvPr id="11" name="Text Placeholder 9">
            <a:extLst>
              <a:ext uri="{FF2B5EF4-FFF2-40B4-BE49-F238E27FC236}">
                <a16:creationId xmlns:a16="http://schemas.microsoft.com/office/drawing/2014/main" id="{41DE7705-0BAC-4C5D-8B4E-D57EDCC94CA6}"/>
              </a:ext>
            </a:extLst>
          </p:cNvPr>
          <p:cNvSpPr>
            <a:spLocks noGrp="1"/>
          </p:cNvSpPr>
          <p:nvPr>
            <p:ph type="body" sz="quarter" idx="12" hasCustomPrompt="1"/>
          </p:nvPr>
        </p:nvSpPr>
        <p:spPr>
          <a:xfrm>
            <a:off x="8550876" y="6656388"/>
            <a:ext cx="3641125" cy="201612"/>
          </a:xfrm>
        </p:spPr>
        <p:txBody>
          <a:bodyPr>
            <a:noAutofit/>
          </a:bodyPr>
          <a:lstStyle>
            <a:lvl1pPr marL="0" indent="0" algn="r">
              <a:buNone/>
              <a:defRPr sz="1000"/>
            </a:lvl1pPr>
            <a:lvl2pPr>
              <a:defRPr sz="1600"/>
            </a:lvl2pPr>
            <a:lvl3pPr>
              <a:defRPr sz="1400"/>
            </a:lvl3pPr>
            <a:lvl4pPr>
              <a:defRPr sz="1200"/>
            </a:lvl4pPr>
            <a:lvl5pPr>
              <a:defRPr sz="1200"/>
            </a:lvl5pPr>
          </a:lstStyle>
          <a:p>
            <a:pPr lvl="0"/>
            <a:r>
              <a:rPr lang="en-US" dirty="0"/>
              <a:t>Photo credit goes here</a:t>
            </a:r>
          </a:p>
        </p:txBody>
      </p:sp>
    </p:spTree>
    <p:extLst>
      <p:ext uri="{BB962C8B-B14F-4D97-AF65-F5344CB8AC3E}">
        <p14:creationId xmlns:p14="http://schemas.microsoft.com/office/powerpoint/2010/main" val="982839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Right Photo with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B3D5520-7337-4268-BE72-2D462D988BC7}"/>
              </a:ext>
            </a:extLst>
          </p:cNvPr>
          <p:cNvSpPr>
            <a:spLocks noGrp="1"/>
          </p:cNvSpPr>
          <p:nvPr>
            <p:ph type="pic" idx="1" hasCustomPrompt="1"/>
          </p:nvPr>
        </p:nvSpPr>
        <p:spPr>
          <a:xfrm>
            <a:off x="4772025" y="0"/>
            <a:ext cx="7419975"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TO INSERT PHOTO CLICK PHOTO ICON IN THE MIDDLE OF THIS AREA. Please use a VARIETY of photos within your presentation and between different presentations.</a:t>
            </a:r>
          </a:p>
        </p:txBody>
      </p:sp>
      <p:sp>
        <p:nvSpPr>
          <p:cNvPr id="2" name="Title 1">
            <a:extLst>
              <a:ext uri="{FF2B5EF4-FFF2-40B4-BE49-F238E27FC236}">
                <a16:creationId xmlns:a16="http://schemas.microsoft.com/office/drawing/2014/main" id="{A7111258-D1C6-404C-9454-ED4FEB6CA30C}"/>
              </a:ext>
            </a:extLst>
          </p:cNvPr>
          <p:cNvSpPr>
            <a:spLocks noGrp="1"/>
          </p:cNvSpPr>
          <p:nvPr>
            <p:ph type="title" hasCustomPrompt="1"/>
          </p:nvPr>
        </p:nvSpPr>
        <p:spPr>
          <a:xfrm>
            <a:off x="357875" y="457200"/>
            <a:ext cx="3932237" cy="1600200"/>
          </a:xfrm>
        </p:spPr>
        <p:txBody>
          <a:bodyPr anchor="b"/>
          <a:lstStyle>
            <a:lvl1pPr>
              <a:defRPr sz="3200"/>
            </a:lvl1pPr>
          </a:lstStyle>
          <a:p>
            <a:r>
              <a:rPr lang="en-US" dirty="0"/>
              <a:t>TITLE GOES HERE CAN RUN THREE LINES</a:t>
            </a:r>
          </a:p>
        </p:txBody>
      </p:sp>
      <p:sp>
        <p:nvSpPr>
          <p:cNvPr id="8" name="Text Placeholder 3">
            <a:extLst>
              <a:ext uri="{FF2B5EF4-FFF2-40B4-BE49-F238E27FC236}">
                <a16:creationId xmlns:a16="http://schemas.microsoft.com/office/drawing/2014/main" id="{5060A515-18E8-4417-A8A3-8015D455BB32}"/>
              </a:ext>
            </a:extLst>
          </p:cNvPr>
          <p:cNvSpPr>
            <a:spLocks noGrp="1"/>
          </p:cNvSpPr>
          <p:nvPr>
            <p:ph type="body" sz="quarter" idx="11" hasCustomPrompt="1"/>
          </p:nvPr>
        </p:nvSpPr>
        <p:spPr>
          <a:xfrm>
            <a:off x="357875" y="2057400"/>
            <a:ext cx="3932237" cy="4059195"/>
          </a:xfrm>
        </p:spPr>
        <p:txBody>
          <a:bodyPr>
            <a:normAutofit/>
          </a:bodyPr>
          <a:lstStyle>
            <a:lvl1pPr>
              <a:defRPr sz="2400"/>
            </a:lvl1pPr>
            <a:lvl2pPr>
              <a:defRPr sz="2000"/>
            </a:lvl2pPr>
          </a:lstStyle>
          <a:p>
            <a:pPr lvl="0"/>
            <a:r>
              <a:rPr lang="en-US" dirty="0"/>
              <a:t>Level 1 bullet goes here</a:t>
            </a:r>
          </a:p>
          <a:p>
            <a:pPr lvl="1"/>
            <a:r>
              <a:rPr lang="en-US" dirty="0"/>
              <a:t>Level 2 bullet goes here</a:t>
            </a:r>
          </a:p>
        </p:txBody>
      </p:sp>
      <p:sp>
        <p:nvSpPr>
          <p:cNvPr id="9" name="Text Placeholder 9">
            <a:extLst>
              <a:ext uri="{FF2B5EF4-FFF2-40B4-BE49-F238E27FC236}">
                <a16:creationId xmlns:a16="http://schemas.microsoft.com/office/drawing/2014/main" id="{5359AFC9-C79E-45D0-B266-16D400589F2B}"/>
              </a:ext>
            </a:extLst>
          </p:cNvPr>
          <p:cNvSpPr>
            <a:spLocks noGrp="1"/>
          </p:cNvSpPr>
          <p:nvPr>
            <p:ph type="body" sz="quarter" idx="12" hasCustomPrompt="1"/>
          </p:nvPr>
        </p:nvSpPr>
        <p:spPr>
          <a:xfrm>
            <a:off x="-1" y="6672648"/>
            <a:ext cx="3645243" cy="185352"/>
          </a:xfrm>
        </p:spPr>
        <p:txBody>
          <a:bodyPr>
            <a:noAutofit/>
          </a:bodyPr>
          <a:lstStyle>
            <a:lvl1pPr marL="0" indent="0">
              <a:buNone/>
              <a:defRPr sz="1000"/>
            </a:lvl1pPr>
            <a:lvl2pPr>
              <a:defRPr sz="1600"/>
            </a:lvl2pPr>
            <a:lvl3pPr>
              <a:defRPr sz="1400"/>
            </a:lvl3pPr>
            <a:lvl4pPr>
              <a:defRPr sz="1200"/>
            </a:lvl4pPr>
            <a:lvl5pPr>
              <a:defRPr sz="1200"/>
            </a:lvl5pPr>
          </a:lstStyle>
          <a:p>
            <a:pPr lvl="0"/>
            <a:r>
              <a:rPr lang="en-US" dirty="0"/>
              <a:t>Photo credit goes here</a:t>
            </a:r>
          </a:p>
        </p:txBody>
      </p:sp>
    </p:spTree>
    <p:extLst>
      <p:ext uri="{BB962C8B-B14F-4D97-AF65-F5344CB8AC3E}">
        <p14:creationId xmlns:p14="http://schemas.microsoft.com/office/powerpoint/2010/main" val="1921431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Left Photo with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B3D5520-7337-4268-BE72-2D462D988BC7}"/>
              </a:ext>
            </a:extLst>
          </p:cNvPr>
          <p:cNvSpPr>
            <a:spLocks noGrp="1"/>
          </p:cNvSpPr>
          <p:nvPr>
            <p:ph type="pic" idx="1" hasCustomPrompt="1"/>
          </p:nvPr>
        </p:nvSpPr>
        <p:spPr>
          <a:xfrm>
            <a:off x="14660" y="0"/>
            <a:ext cx="7419975"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TO INSERT PHOTO CLICK PHOTO ICON IN THE MIDDLE OF THIS AREA. Please use a VARIETY of photos within your presentation and between different presentations.</a:t>
            </a:r>
          </a:p>
        </p:txBody>
      </p:sp>
      <p:sp>
        <p:nvSpPr>
          <p:cNvPr id="2" name="Title 1">
            <a:extLst>
              <a:ext uri="{FF2B5EF4-FFF2-40B4-BE49-F238E27FC236}">
                <a16:creationId xmlns:a16="http://schemas.microsoft.com/office/drawing/2014/main" id="{A7111258-D1C6-404C-9454-ED4FEB6CA30C}"/>
              </a:ext>
            </a:extLst>
          </p:cNvPr>
          <p:cNvSpPr>
            <a:spLocks noGrp="1"/>
          </p:cNvSpPr>
          <p:nvPr>
            <p:ph type="title" hasCustomPrompt="1"/>
          </p:nvPr>
        </p:nvSpPr>
        <p:spPr>
          <a:xfrm>
            <a:off x="7858454" y="457200"/>
            <a:ext cx="3932237" cy="1600200"/>
          </a:xfrm>
        </p:spPr>
        <p:txBody>
          <a:bodyPr anchor="b"/>
          <a:lstStyle>
            <a:lvl1pPr>
              <a:defRPr sz="3200"/>
            </a:lvl1pPr>
          </a:lstStyle>
          <a:p>
            <a:r>
              <a:rPr lang="en-US" dirty="0"/>
              <a:t>TITLE GOES HERE CAN RUN THREE LINES</a:t>
            </a:r>
          </a:p>
        </p:txBody>
      </p:sp>
      <p:sp>
        <p:nvSpPr>
          <p:cNvPr id="8" name="Text Placeholder 3">
            <a:extLst>
              <a:ext uri="{FF2B5EF4-FFF2-40B4-BE49-F238E27FC236}">
                <a16:creationId xmlns:a16="http://schemas.microsoft.com/office/drawing/2014/main" id="{5060A515-18E8-4417-A8A3-8015D455BB32}"/>
              </a:ext>
            </a:extLst>
          </p:cNvPr>
          <p:cNvSpPr>
            <a:spLocks noGrp="1"/>
          </p:cNvSpPr>
          <p:nvPr>
            <p:ph type="body" sz="quarter" idx="11" hasCustomPrompt="1"/>
          </p:nvPr>
        </p:nvSpPr>
        <p:spPr>
          <a:xfrm>
            <a:off x="7858454" y="2057400"/>
            <a:ext cx="3932237" cy="4059195"/>
          </a:xfrm>
        </p:spPr>
        <p:txBody>
          <a:bodyPr>
            <a:normAutofit/>
          </a:bodyPr>
          <a:lstStyle>
            <a:lvl1pPr>
              <a:defRPr sz="2400"/>
            </a:lvl1pPr>
            <a:lvl2pPr>
              <a:defRPr sz="2000"/>
            </a:lvl2pPr>
          </a:lstStyle>
          <a:p>
            <a:pPr lvl="0"/>
            <a:r>
              <a:rPr lang="en-US" dirty="0"/>
              <a:t>Level 1 bullet goes here</a:t>
            </a:r>
          </a:p>
          <a:p>
            <a:pPr lvl="1"/>
            <a:r>
              <a:rPr lang="en-US" dirty="0"/>
              <a:t>Level 2 bullet goes here</a:t>
            </a:r>
          </a:p>
        </p:txBody>
      </p:sp>
      <p:sp>
        <p:nvSpPr>
          <p:cNvPr id="9" name="Text Placeholder 9">
            <a:extLst>
              <a:ext uri="{FF2B5EF4-FFF2-40B4-BE49-F238E27FC236}">
                <a16:creationId xmlns:a16="http://schemas.microsoft.com/office/drawing/2014/main" id="{5359AFC9-C79E-45D0-B266-16D400589F2B}"/>
              </a:ext>
            </a:extLst>
          </p:cNvPr>
          <p:cNvSpPr>
            <a:spLocks noGrp="1"/>
          </p:cNvSpPr>
          <p:nvPr>
            <p:ph type="body" sz="quarter" idx="12" hasCustomPrompt="1"/>
          </p:nvPr>
        </p:nvSpPr>
        <p:spPr>
          <a:xfrm>
            <a:off x="8847438" y="6656388"/>
            <a:ext cx="3346014" cy="201612"/>
          </a:xfrm>
        </p:spPr>
        <p:txBody>
          <a:bodyPr>
            <a:noAutofit/>
          </a:bodyPr>
          <a:lstStyle>
            <a:lvl1pPr marL="0" indent="0" algn="r">
              <a:buNone/>
              <a:defRPr sz="1000"/>
            </a:lvl1pPr>
            <a:lvl2pPr>
              <a:defRPr sz="1600"/>
            </a:lvl2pPr>
            <a:lvl3pPr>
              <a:defRPr sz="1400"/>
            </a:lvl3pPr>
            <a:lvl4pPr>
              <a:defRPr sz="1200"/>
            </a:lvl4pPr>
            <a:lvl5pPr>
              <a:defRPr sz="1200"/>
            </a:lvl5pPr>
          </a:lstStyle>
          <a:p>
            <a:pPr lvl="0"/>
            <a:r>
              <a:rPr lang="en-US" dirty="0"/>
              <a:t>Photo credit goes here</a:t>
            </a:r>
          </a:p>
        </p:txBody>
      </p:sp>
    </p:spTree>
    <p:extLst>
      <p:ext uri="{BB962C8B-B14F-4D97-AF65-F5344CB8AC3E}">
        <p14:creationId xmlns:p14="http://schemas.microsoft.com/office/powerpoint/2010/main" val="1663646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and Content Red and Gre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2AC2E77-6106-4873-8031-6C1158734431}"/>
              </a:ext>
            </a:extLst>
          </p:cNvPr>
          <p:cNvSpPr/>
          <p:nvPr userDrawn="1"/>
        </p:nvSpPr>
        <p:spPr>
          <a:xfrm>
            <a:off x="7129849" y="531813"/>
            <a:ext cx="4290626" cy="5794374"/>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6" name="Picture Placeholder 5">
            <a:extLst>
              <a:ext uri="{FF2B5EF4-FFF2-40B4-BE49-F238E27FC236}">
                <a16:creationId xmlns:a16="http://schemas.microsoft.com/office/drawing/2014/main" id="{E8ACAE9C-5B0C-4BD2-922E-A88AC21D71FE}"/>
              </a:ext>
            </a:extLst>
          </p:cNvPr>
          <p:cNvSpPr>
            <a:spLocks noGrp="1"/>
          </p:cNvSpPr>
          <p:nvPr>
            <p:ph type="pic" sz="quarter" idx="10" hasCustomPrompt="1"/>
          </p:nvPr>
        </p:nvSpPr>
        <p:spPr>
          <a:xfrm>
            <a:off x="771525" y="531813"/>
            <a:ext cx="6100763" cy="4559300"/>
          </a:xfrm>
        </p:spPr>
        <p:txBody>
          <a:bodyPr/>
          <a:lstStyle>
            <a:lvl1pPr marL="0" marR="0" indent="0" algn="l" defTabSz="914400" rtl="0" eaLnBrk="1" fontAlgn="auto" latinLnBrk="0" hangingPunct="1">
              <a:lnSpc>
                <a:spcPct val="90000"/>
              </a:lnSpc>
              <a:spcBef>
                <a:spcPts val="1000"/>
              </a:spcBef>
              <a:spcAft>
                <a:spcPts val="0"/>
              </a:spcAft>
              <a:buClrTx/>
              <a:buSzTx/>
              <a:buFont typeface="+mj-lt"/>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TO INSERT PHOTO CLICK PHOTO ICON IN THE MIDDLE OF THIS AREA. Please use a VARIETY of photos within your presentation and between different presentations.</a:t>
            </a:r>
          </a:p>
          <a:p>
            <a:endParaRPr lang="en-US" dirty="0"/>
          </a:p>
        </p:txBody>
      </p:sp>
      <p:sp>
        <p:nvSpPr>
          <p:cNvPr id="7" name="Rectangle 6">
            <a:extLst>
              <a:ext uri="{FF2B5EF4-FFF2-40B4-BE49-F238E27FC236}">
                <a16:creationId xmlns:a16="http://schemas.microsoft.com/office/drawing/2014/main" id="{2C6FD692-B9CC-41FA-AD57-DFCF15350E29}"/>
              </a:ext>
            </a:extLst>
          </p:cNvPr>
          <p:cNvSpPr/>
          <p:nvPr userDrawn="1"/>
        </p:nvSpPr>
        <p:spPr>
          <a:xfrm>
            <a:off x="771525" y="5369369"/>
            <a:ext cx="6099813" cy="95338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18456C3E-94FE-498C-8F58-C008B10FA0BF}"/>
              </a:ext>
            </a:extLst>
          </p:cNvPr>
          <p:cNvSpPr>
            <a:spLocks noGrp="1"/>
          </p:cNvSpPr>
          <p:nvPr>
            <p:ph type="body" sz="quarter" idx="11" hasCustomPrompt="1"/>
          </p:nvPr>
        </p:nvSpPr>
        <p:spPr>
          <a:xfrm>
            <a:off x="771525" y="5372100"/>
            <a:ext cx="6099175" cy="954088"/>
          </a:xfrm>
        </p:spPr>
        <p:style>
          <a:lnRef idx="3">
            <a:schemeClr val="lt1"/>
          </a:lnRef>
          <a:fillRef idx="1">
            <a:schemeClr val="accent1"/>
          </a:fillRef>
          <a:effectRef idx="1">
            <a:schemeClr val="accent1"/>
          </a:effectRef>
          <a:fontRef idx="minor">
            <a:schemeClr val="lt1"/>
          </a:fontRef>
        </p:style>
        <p:txBody>
          <a:bodyPr/>
          <a:lstStyle>
            <a:lvl1pPr marL="0" indent="0">
              <a:buNone/>
              <a:defRPr>
                <a:solidFill>
                  <a:schemeClr val="bg1"/>
                </a:solidFill>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en-US" dirty="0"/>
              <a:t>HIGHLIGHT OR TITLE GOES HERE</a:t>
            </a:r>
          </a:p>
        </p:txBody>
      </p:sp>
      <p:sp>
        <p:nvSpPr>
          <p:cNvPr id="12" name="Text Placeholder 11">
            <a:extLst>
              <a:ext uri="{FF2B5EF4-FFF2-40B4-BE49-F238E27FC236}">
                <a16:creationId xmlns:a16="http://schemas.microsoft.com/office/drawing/2014/main" id="{C1751603-B923-4FC4-8BD8-FE37830EED61}"/>
              </a:ext>
            </a:extLst>
          </p:cNvPr>
          <p:cNvSpPr>
            <a:spLocks noGrp="1"/>
          </p:cNvSpPr>
          <p:nvPr>
            <p:ph type="body" sz="quarter" idx="12" hasCustomPrompt="1"/>
          </p:nvPr>
        </p:nvSpPr>
        <p:spPr>
          <a:xfrm>
            <a:off x="7127875" y="531813"/>
            <a:ext cx="4291013" cy="5794375"/>
          </a:xfrm>
        </p:spPr>
        <p:style>
          <a:lnRef idx="3">
            <a:schemeClr val="lt1"/>
          </a:lnRef>
          <a:fillRef idx="1">
            <a:schemeClr val="accent4"/>
          </a:fillRef>
          <a:effectRef idx="1">
            <a:schemeClr val="accent4"/>
          </a:effectRef>
          <a:fontRef idx="minor">
            <a:schemeClr val="lt1"/>
          </a:fontRef>
        </p:style>
        <p:txBody>
          <a:bodyPr>
            <a:normAutofit/>
          </a:bodyPr>
          <a:lstStyle>
            <a:lvl1pPr>
              <a:defRPr sz="2400">
                <a:solidFill>
                  <a:schemeClr val="bg1"/>
                </a:solidFill>
              </a:defRPr>
            </a:lvl1pPr>
            <a:lvl2pPr>
              <a:defRPr sz="2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Level 1 bullet goes here</a:t>
            </a:r>
          </a:p>
          <a:p>
            <a:pPr lvl="1"/>
            <a:r>
              <a:rPr lang="en-US" dirty="0"/>
              <a:t>Level 2 bullet goes here</a:t>
            </a:r>
          </a:p>
        </p:txBody>
      </p:sp>
      <p:sp>
        <p:nvSpPr>
          <p:cNvPr id="13" name="Text Placeholder 9">
            <a:extLst>
              <a:ext uri="{FF2B5EF4-FFF2-40B4-BE49-F238E27FC236}">
                <a16:creationId xmlns:a16="http://schemas.microsoft.com/office/drawing/2014/main" id="{4ABC4503-E881-496B-A303-B03DCA0A95E8}"/>
              </a:ext>
            </a:extLst>
          </p:cNvPr>
          <p:cNvSpPr>
            <a:spLocks noGrp="1"/>
          </p:cNvSpPr>
          <p:nvPr>
            <p:ph type="body" sz="quarter" idx="13" hasCustomPrompt="1"/>
          </p:nvPr>
        </p:nvSpPr>
        <p:spPr>
          <a:xfrm>
            <a:off x="8563232" y="6656388"/>
            <a:ext cx="3630220" cy="201612"/>
          </a:xfrm>
        </p:spPr>
        <p:txBody>
          <a:bodyPr>
            <a:noAutofit/>
          </a:bodyPr>
          <a:lstStyle>
            <a:lvl1pPr marL="0" indent="0" algn="r">
              <a:buNone/>
              <a:defRPr sz="1000"/>
            </a:lvl1pPr>
            <a:lvl2pPr>
              <a:defRPr sz="1600"/>
            </a:lvl2pPr>
            <a:lvl3pPr>
              <a:defRPr sz="1400"/>
            </a:lvl3pPr>
            <a:lvl4pPr>
              <a:defRPr sz="1200"/>
            </a:lvl4pPr>
            <a:lvl5pPr>
              <a:defRPr sz="1200"/>
            </a:lvl5pPr>
          </a:lstStyle>
          <a:p>
            <a:pPr lvl="0"/>
            <a:r>
              <a:rPr lang="en-US" dirty="0"/>
              <a:t>Photo credit goes here</a:t>
            </a:r>
          </a:p>
        </p:txBody>
      </p:sp>
    </p:spTree>
    <p:extLst>
      <p:ext uri="{BB962C8B-B14F-4D97-AF65-F5344CB8AC3E}">
        <p14:creationId xmlns:p14="http://schemas.microsoft.com/office/powerpoint/2010/main" val="2018206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and Content Blue and Light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2AC2E77-6106-4873-8031-6C1158734431}"/>
              </a:ext>
            </a:extLst>
          </p:cNvPr>
          <p:cNvSpPr/>
          <p:nvPr userDrawn="1"/>
        </p:nvSpPr>
        <p:spPr>
          <a:xfrm>
            <a:off x="7129849" y="531813"/>
            <a:ext cx="4290626" cy="5794374"/>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6" name="Picture Placeholder 5">
            <a:extLst>
              <a:ext uri="{FF2B5EF4-FFF2-40B4-BE49-F238E27FC236}">
                <a16:creationId xmlns:a16="http://schemas.microsoft.com/office/drawing/2014/main" id="{E8ACAE9C-5B0C-4BD2-922E-A88AC21D71FE}"/>
              </a:ext>
            </a:extLst>
          </p:cNvPr>
          <p:cNvSpPr>
            <a:spLocks noGrp="1"/>
          </p:cNvSpPr>
          <p:nvPr>
            <p:ph type="pic" sz="quarter" idx="10" hasCustomPrompt="1"/>
          </p:nvPr>
        </p:nvSpPr>
        <p:spPr>
          <a:xfrm>
            <a:off x="771525" y="531813"/>
            <a:ext cx="6100763" cy="4559300"/>
          </a:xfrm>
        </p:spPr>
        <p:txBody>
          <a:bodyPr/>
          <a:lstStyle>
            <a:lvl1pPr marL="0" marR="0" indent="0" algn="l" defTabSz="914400" rtl="0" eaLnBrk="1" fontAlgn="auto" latinLnBrk="0" hangingPunct="1">
              <a:lnSpc>
                <a:spcPct val="90000"/>
              </a:lnSpc>
              <a:spcBef>
                <a:spcPts val="1000"/>
              </a:spcBef>
              <a:spcAft>
                <a:spcPts val="0"/>
              </a:spcAft>
              <a:buClrTx/>
              <a:buSzTx/>
              <a:buFont typeface="+mj-lt"/>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TO INSERT PHOTO CLICK PHOTO ICON IN THE MIDDLE OF THIS AREA. Please use a VARIETY of photos within your presentation and between different presentations.</a:t>
            </a:r>
          </a:p>
          <a:p>
            <a:endParaRPr lang="en-US" dirty="0"/>
          </a:p>
        </p:txBody>
      </p:sp>
      <p:sp>
        <p:nvSpPr>
          <p:cNvPr id="7" name="Rectangle 6">
            <a:extLst>
              <a:ext uri="{FF2B5EF4-FFF2-40B4-BE49-F238E27FC236}">
                <a16:creationId xmlns:a16="http://schemas.microsoft.com/office/drawing/2014/main" id="{2C6FD692-B9CC-41FA-AD57-DFCF15350E29}"/>
              </a:ext>
            </a:extLst>
          </p:cNvPr>
          <p:cNvSpPr/>
          <p:nvPr userDrawn="1"/>
        </p:nvSpPr>
        <p:spPr>
          <a:xfrm>
            <a:off x="771525" y="5369369"/>
            <a:ext cx="6099813" cy="95338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18456C3E-94FE-498C-8F58-C008B10FA0BF}"/>
              </a:ext>
            </a:extLst>
          </p:cNvPr>
          <p:cNvSpPr>
            <a:spLocks noGrp="1"/>
          </p:cNvSpPr>
          <p:nvPr>
            <p:ph type="body" sz="quarter" idx="11" hasCustomPrompt="1"/>
          </p:nvPr>
        </p:nvSpPr>
        <p:spPr>
          <a:xfrm>
            <a:off x="771525" y="5372100"/>
            <a:ext cx="6099175" cy="954088"/>
          </a:xfrm>
        </p:spPr>
        <p:style>
          <a:lnRef idx="3">
            <a:schemeClr val="lt1"/>
          </a:lnRef>
          <a:fillRef idx="1">
            <a:schemeClr val="accent3"/>
          </a:fillRef>
          <a:effectRef idx="1">
            <a:schemeClr val="accent3"/>
          </a:effectRef>
          <a:fontRef idx="minor">
            <a:schemeClr val="lt1"/>
          </a:fontRef>
        </p:style>
        <p:txBody>
          <a:bodyPr/>
          <a:lstStyle>
            <a:lvl1pPr marL="0" indent="0">
              <a:buNone/>
              <a:defRPr>
                <a:solidFill>
                  <a:schemeClr val="bg1"/>
                </a:solidFill>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en-US" dirty="0"/>
              <a:t>HIGHLIGHT OR TITLE GOES HERE</a:t>
            </a:r>
          </a:p>
        </p:txBody>
      </p:sp>
      <p:sp>
        <p:nvSpPr>
          <p:cNvPr id="12" name="Text Placeholder 11">
            <a:extLst>
              <a:ext uri="{FF2B5EF4-FFF2-40B4-BE49-F238E27FC236}">
                <a16:creationId xmlns:a16="http://schemas.microsoft.com/office/drawing/2014/main" id="{C1751603-B923-4FC4-8BD8-FE37830EED61}"/>
              </a:ext>
            </a:extLst>
          </p:cNvPr>
          <p:cNvSpPr>
            <a:spLocks noGrp="1"/>
          </p:cNvSpPr>
          <p:nvPr>
            <p:ph type="body" sz="quarter" idx="12" hasCustomPrompt="1"/>
          </p:nvPr>
        </p:nvSpPr>
        <p:spPr>
          <a:xfrm>
            <a:off x="7127875" y="531813"/>
            <a:ext cx="4291013" cy="5794375"/>
          </a:xfrm>
        </p:spPr>
        <p:style>
          <a:lnRef idx="3">
            <a:schemeClr val="lt1"/>
          </a:lnRef>
          <a:fillRef idx="1">
            <a:schemeClr val="accent2"/>
          </a:fillRef>
          <a:effectRef idx="1">
            <a:schemeClr val="accent2"/>
          </a:effectRef>
          <a:fontRef idx="minor">
            <a:schemeClr val="lt1"/>
          </a:fontRef>
        </p:style>
        <p:txBody>
          <a:bodyPr>
            <a:normAutofit/>
          </a:bodyPr>
          <a:lstStyle>
            <a:lvl1pPr>
              <a:defRPr sz="2400">
                <a:solidFill>
                  <a:schemeClr val="bg1"/>
                </a:solidFill>
              </a:defRPr>
            </a:lvl1pPr>
            <a:lvl2pPr>
              <a:defRPr sz="2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Level 1 bullet goes here</a:t>
            </a:r>
          </a:p>
          <a:p>
            <a:pPr lvl="1"/>
            <a:r>
              <a:rPr lang="en-US" dirty="0"/>
              <a:t>Level 2 bullet goes here</a:t>
            </a:r>
          </a:p>
        </p:txBody>
      </p:sp>
      <p:sp>
        <p:nvSpPr>
          <p:cNvPr id="13" name="Text Placeholder 9">
            <a:extLst>
              <a:ext uri="{FF2B5EF4-FFF2-40B4-BE49-F238E27FC236}">
                <a16:creationId xmlns:a16="http://schemas.microsoft.com/office/drawing/2014/main" id="{4ABC4503-E881-496B-A303-B03DCA0A95E8}"/>
              </a:ext>
            </a:extLst>
          </p:cNvPr>
          <p:cNvSpPr>
            <a:spLocks noGrp="1"/>
          </p:cNvSpPr>
          <p:nvPr>
            <p:ph type="body" sz="quarter" idx="13" hasCustomPrompt="1"/>
          </p:nvPr>
        </p:nvSpPr>
        <p:spPr>
          <a:xfrm>
            <a:off x="8563232" y="6656388"/>
            <a:ext cx="3630220" cy="201612"/>
          </a:xfrm>
        </p:spPr>
        <p:txBody>
          <a:bodyPr>
            <a:noAutofit/>
          </a:bodyPr>
          <a:lstStyle>
            <a:lvl1pPr marL="0" indent="0" algn="r">
              <a:buNone/>
              <a:defRPr sz="1000"/>
            </a:lvl1pPr>
            <a:lvl2pPr>
              <a:defRPr sz="1600"/>
            </a:lvl2pPr>
            <a:lvl3pPr>
              <a:defRPr sz="1400"/>
            </a:lvl3pPr>
            <a:lvl4pPr>
              <a:defRPr sz="1200"/>
            </a:lvl4pPr>
            <a:lvl5pPr>
              <a:defRPr sz="1200"/>
            </a:lvl5pPr>
          </a:lstStyle>
          <a:p>
            <a:pPr lvl="0"/>
            <a:r>
              <a:rPr lang="en-US" dirty="0"/>
              <a:t>Photo credit goes here</a:t>
            </a:r>
          </a:p>
        </p:txBody>
      </p:sp>
    </p:spTree>
    <p:extLst>
      <p:ext uri="{BB962C8B-B14F-4D97-AF65-F5344CB8AC3E}">
        <p14:creationId xmlns:p14="http://schemas.microsoft.com/office/powerpoint/2010/main" val="1744133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09F5803-28A0-4227-B38F-1D8C0A8CA483}"/>
              </a:ext>
            </a:extLst>
          </p:cNvPr>
          <p:cNvGrpSpPr/>
          <p:nvPr userDrawn="1"/>
        </p:nvGrpSpPr>
        <p:grpSpPr>
          <a:xfrm>
            <a:off x="356616" y="5705856"/>
            <a:ext cx="11795760" cy="1111631"/>
            <a:chOff x="356616" y="5705856"/>
            <a:chExt cx="11795760" cy="1111631"/>
          </a:xfrm>
        </p:grpSpPr>
        <p:pic>
          <p:nvPicPr>
            <p:cNvPr id="4" name="Picture 3">
              <a:extLst>
                <a:ext uri="{FF2B5EF4-FFF2-40B4-BE49-F238E27FC236}">
                  <a16:creationId xmlns:a16="http://schemas.microsoft.com/office/drawing/2014/main" id="{8E243729-1A06-4D69-91C2-8D1A05478CE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9024" y="5705856"/>
              <a:ext cx="1673352" cy="1111631"/>
            </a:xfrm>
            <a:prstGeom prst="rect">
              <a:avLst/>
            </a:prstGeom>
          </p:spPr>
        </p:pic>
        <p:pic>
          <p:nvPicPr>
            <p:cNvPr id="5" name="Picture 4">
              <a:extLst>
                <a:ext uri="{FF2B5EF4-FFF2-40B4-BE49-F238E27FC236}">
                  <a16:creationId xmlns:a16="http://schemas.microsoft.com/office/drawing/2014/main" id="{739BF192-F978-424B-A2B5-81335942C6D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616" y="6025896"/>
              <a:ext cx="1664208" cy="413958"/>
            </a:xfrm>
            <a:prstGeom prst="rect">
              <a:avLst/>
            </a:prstGeom>
          </p:spPr>
        </p:pic>
      </p:grpSp>
      <p:sp>
        <p:nvSpPr>
          <p:cNvPr id="6" name="Title 1">
            <a:extLst>
              <a:ext uri="{FF2B5EF4-FFF2-40B4-BE49-F238E27FC236}">
                <a16:creationId xmlns:a16="http://schemas.microsoft.com/office/drawing/2014/main" id="{40515470-B7E8-4CED-A4FE-39FDBF98CA33}"/>
              </a:ext>
            </a:extLst>
          </p:cNvPr>
          <p:cNvSpPr>
            <a:spLocks noGrp="1"/>
          </p:cNvSpPr>
          <p:nvPr>
            <p:ph type="title" hasCustomPrompt="1"/>
          </p:nvPr>
        </p:nvSpPr>
        <p:spPr>
          <a:xfrm>
            <a:off x="831850" y="1709738"/>
            <a:ext cx="10515600" cy="2852737"/>
          </a:xfrm>
        </p:spPr>
        <p:txBody>
          <a:bodyPr anchor="b"/>
          <a:lstStyle>
            <a:lvl1pPr>
              <a:defRPr sz="6000">
                <a:latin typeface="Gill Sans MT" panose="020B0502020104020203" pitchFamily="34" charset="0"/>
              </a:defRPr>
            </a:lvl1pPr>
          </a:lstStyle>
          <a:p>
            <a:r>
              <a:rPr lang="en-US" dirty="0"/>
              <a:t>CLOSING SLIDE TITLE GOES HERE CAN RUN TWO LINES</a:t>
            </a:r>
          </a:p>
        </p:txBody>
      </p:sp>
    </p:spTree>
    <p:extLst>
      <p:ext uri="{BB962C8B-B14F-4D97-AF65-F5344CB8AC3E}">
        <p14:creationId xmlns:p14="http://schemas.microsoft.com/office/powerpoint/2010/main" val="13406450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A748F4C-89B1-4E4B-AA43-82452CAC55F9}"/>
              </a:ext>
            </a:extLst>
          </p:cNvPr>
          <p:cNvSpPr>
            <a:spLocks noGrp="1"/>
          </p:cNvSpPr>
          <p:nvPr>
            <p:ph type="pic" sz="quarter" idx="10" hasCustomPrompt="1"/>
          </p:nvPr>
        </p:nvSpPr>
        <p:spPr>
          <a:xfrm>
            <a:off x="-6350" y="0"/>
            <a:ext cx="12192000" cy="6858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TO INSERT PHOTO CLICK PHOTO ICON IN THE MIDDLE OF THIS AREA. CHANGE FONT COLOR FOR BEST READABILITY. Please use a VARIETY of photos within your presentation and between different presentations.</a:t>
            </a:r>
          </a:p>
        </p:txBody>
      </p:sp>
      <p:sp>
        <p:nvSpPr>
          <p:cNvPr id="6" name="Title 1">
            <a:extLst>
              <a:ext uri="{FF2B5EF4-FFF2-40B4-BE49-F238E27FC236}">
                <a16:creationId xmlns:a16="http://schemas.microsoft.com/office/drawing/2014/main" id="{40515470-B7E8-4CED-A4FE-39FDBF98CA33}"/>
              </a:ext>
            </a:extLst>
          </p:cNvPr>
          <p:cNvSpPr>
            <a:spLocks noGrp="1"/>
          </p:cNvSpPr>
          <p:nvPr>
            <p:ph type="title" hasCustomPrompt="1"/>
          </p:nvPr>
        </p:nvSpPr>
        <p:spPr>
          <a:xfrm>
            <a:off x="838200" y="3429000"/>
            <a:ext cx="10515600" cy="1829908"/>
          </a:xfrm>
        </p:spPr>
        <p:txBody>
          <a:bodyPr anchor="b"/>
          <a:lstStyle>
            <a:lvl1pPr algn="ctr">
              <a:defRPr sz="6000">
                <a:solidFill>
                  <a:schemeClr val="accent4"/>
                </a:solidFill>
                <a:latin typeface="Gill Sans MT" panose="020B0502020104020203" pitchFamily="34" charset="0"/>
              </a:defRPr>
            </a:lvl1pPr>
          </a:lstStyle>
          <a:p>
            <a:r>
              <a:rPr lang="en-US" dirty="0"/>
              <a:t>CLOSING SLIDE TITLE GOES HERE CAN RUN TWO LINES</a:t>
            </a:r>
          </a:p>
        </p:txBody>
      </p:sp>
      <p:sp>
        <p:nvSpPr>
          <p:cNvPr id="10" name="Text Placeholder 9">
            <a:extLst>
              <a:ext uri="{FF2B5EF4-FFF2-40B4-BE49-F238E27FC236}">
                <a16:creationId xmlns:a16="http://schemas.microsoft.com/office/drawing/2014/main" id="{7F0BC242-9916-4119-9187-EF000ECF46A6}"/>
              </a:ext>
            </a:extLst>
          </p:cNvPr>
          <p:cNvSpPr>
            <a:spLocks noGrp="1"/>
          </p:cNvSpPr>
          <p:nvPr>
            <p:ph type="body" sz="quarter" idx="12" hasCustomPrompt="1"/>
          </p:nvPr>
        </p:nvSpPr>
        <p:spPr>
          <a:xfrm>
            <a:off x="-1" y="6672648"/>
            <a:ext cx="3645243" cy="185352"/>
          </a:xfrm>
        </p:spPr>
        <p:txBody>
          <a:bodyPr>
            <a:noAutofit/>
          </a:bodyPr>
          <a:lstStyle>
            <a:lvl1pPr marL="0" indent="0">
              <a:buNone/>
              <a:defRPr sz="1000">
                <a:solidFill>
                  <a:schemeClr val="accent4"/>
                </a:solidFill>
              </a:defRPr>
            </a:lvl1pPr>
            <a:lvl2pPr>
              <a:defRPr sz="1600"/>
            </a:lvl2pPr>
            <a:lvl3pPr>
              <a:defRPr sz="1400"/>
            </a:lvl3pPr>
            <a:lvl4pPr>
              <a:defRPr sz="1200"/>
            </a:lvl4pPr>
            <a:lvl5pPr>
              <a:defRPr sz="1200"/>
            </a:lvl5pPr>
          </a:lstStyle>
          <a:p>
            <a:pPr lvl="0"/>
            <a:r>
              <a:rPr lang="en-US" dirty="0"/>
              <a:t>Photo credit goes here</a:t>
            </a:r>
          </a:p>
        </p:txBody>
      </p:sp>
      <p:sp>
        <p:nvSpPr>
          <p:cNvPr id="17" name="Picture Placeholder 16">
            <a:extLst>
              <a:ext uri="{FF2B5EF4-FFF2-40B4-BE49-F238E27FC236}">
                <a16:creationId xmlns:a16="http://schemas.microsoft.com/office/drawing/2014/main" id="{9318817C-4832-4E1A-828F-AE5093462DBB}"/>
              </a:ext>
            </a:extLst>
          </p:cNvPr>
          <p:cNvSpPr>
            <a:spLocks noGrp="1"/>
          </p:cNvSpPr>
          <p:nvPr>
            <p:ph type="pic" sz="quarter" idx="13" hasCustomPrompt="1"/>
          </p:nvPr>
        </p:nvSpPr>
        <p:spPr>
          <a:xfrm>
            <a:off x="10451472" y="5773479"/>
            <a:ext cx="1712912" cy="1052620"/>
          </a:xfrm>
        </p:spPr>
        <p:txBody>
          <a:bodyPr>
            <a:normAutofit/>
          </a:bodyPr>
          <a:lstStyle>
            <a:lvl1pPr marL="0" indent="0">
              <a:buNone/>
              <a:defRPr sz="1400">
                <a:solidFill>
                  <a:schemeClr val="bg2"/>
                </a:solidFill>
              </a:defRPr>
            </a:lvl1pPr>
          </a:lstStyle>
          <a:p>
            <a:r>
              <a:rPr lang="en-US" dirty="0"/>
              <a:t>CLICK TO INSERT ALL-WHITE IMPACT MALARIA LOGO HERE</a:t>
            </a:r>
          </a:p>
        </p:txBody>
      </p:sp>
      <p:sp>
        <p:nvSpPr>
          <p:cNvPr id="19" name="Picture Placeholder 18">
            <a:extLst>
              <a:ext uri="{FF2B5EF4-FFF2-40B4-BE49-F238E27FC236}">
                <a16:creationId xmlns:a16="http://schemas.microsoft.com/office/drawing/2014/main" id="{0F20FC7C-6E92-4406-AD8F-787FBB25CC1D}"/>
              </a:ext>
            </a:extLst>
          </p:cNvPr>
          <p:cNvSpPr>
            <a:spLocks noGrp="1"/>
          </p:cNvSpPr>
          <p:nvPr>
            <p:ph type="pic" sz="quarter" idx="14" hasCustomPrompt="1"/>
          </p:nvPr>
        </p:nvSpPr>
        <p:spPr>
          <a:xfrm>
            <a:off x="357188" y="6026150"/>
            <a:ext cx="1663700" cy="414338"/>
          </a:xfrm>
        </p:spPr>
        <p:txBody>
          <a:bodyPr>
            <a:noAutofit/>
          </a:bodyPr>
          <a:lstStyle>
            <a:lvl1pPr marL="0" indent="0">
              <a:buNone/>
              <a:defRPr sz="1400">
                <a:solidFill>
                  <a:schemeClr val="bg2"/>
                </a:solidFill>
              </a:defRPr>
            </a:lvl1pPr>
          </a:lstStyle>
          <a:p>
            <a:r>
              <a:rPr lang="en-US" dirty="0"/>
              <a:t>INSERT PMI LOGO HERE</a:t>
            </a:r>
          </a:p>
        </p:txBody>
      </p:sp>
    </p:spTree>
    <p:extLst>
      <p:ext uri="{BB962C8B-B14F-4D97-AF65-F5344CB8AC3E}">
        <p14:creationId xmlns:p14="http://schemas.microsoft.com/office/powerpoint/2010/main" val="4107901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hoto Cover 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3076CE1-1527-4D0C-AC5E-59361B867639}"/>
              </a:ext>
            </a:extLst>
          </p:cNvPr>
          <p:cNvSpPr>
            <a:spLocks noGrp="1"/>
          </p:cNvSpPr>
          <p:nvPr>
            <p:ph type="pic" sz="quarter" idx="10" hasCustomPrompt="1"/>
          </p:nvPr>
        </p:nvSpPr>
        <p:spPr>
          <a:xfrm>
            <a:off x="0" y="0"/>
            <a:ext cx="12192000" cy="6858000"/>
          </a:xfrm>
        </p:spPr>
        <p:txBody>
          <a:bodyPr/>
          <a:lstStyle>
            <a:lvl1pPr marL="0" indent="0" algn="l">
              <a:buNone/>
              <a:defRPr/>
            </a:lvl1pPr>
          </a:lstStyle>
          <a:p>
            <a:r>
              <a:rPr lang="en-US" dirty="0"/>
              <a:t>CLICK PHOTO ICON IN CENTER OF THE SLIDE TO INSERT FULL SLIDE PHOTO. PLEASE BE AWARE OF THE READABILITY OF THE TITLE AGAINST THE PHOTO YOU CHOOSE. Please use a VARIETY of photos throughout your presentation and in different presentations.</a:t>
            </a:r>
          </a:p>
        </p:txBody>
      </p:sp>
      <p:sp>
        <p:nvSpPr>
          <p:cNvPr id="2" name="Title 1">
            <a:extLst>
              <a:ext uri="{FF2B5EF4-FFF2-40B4-BE49-F238E27FC236}">
                <a16:creationId xmlns:a16="http://schemas.microsoft.com/office/drawing/2014/main" id="{1CB227B6-6447-47D3-9F32-3740C897B1FA}"/>
              </a:ext>
            </a:extLst>
          </p:cNvPr>
          <p:cNvSpPr>
            <a:spLocks noGrp="1"/>
          </p:cNvSpPr>
          <p:nvPr>
            <p:ph type="ctrTitle" hasCustomPrompt="1"/>
          </p:nvPr>
        </p:nvSpPr>
        <p:spPr>
          <a:xfrm>
            <a:off x="2515294" y="3429000"/>
            <a:ext cx="7161411" cy="1335799"/>
          </a:xfrm>
        </p:spPr>
        <p:txBody>
          <a:bodyPr anchor="b">
            <a:noAutofit/>
          </a:bodyPr>
          <a:lstStyle>
            <a:lvl1pPr algn="ctr">
              <a:defRPr sz="4800">
                <a:solidFill>
                  <a:schemeClr val="accent4"/>
                </a:solidFill>
                <a:latin typeface="Gill Sans MT" panose="020B0502020104020203" pitchFamily="34" charset="0"/>
              </a:defRPr>
            </a:lvl1pPr>
          </a:lstStyle>
          <a:p>
            <a:r>
              <a:rPr lang="en-US" dirty="0"/>
              <a:t>COVER SLIDE TITLE HERE CAN RUN TWO LINES</a:t>
            </a:r>
          </a:p>
        </p:txBody>
      </p:sp>
      <p:sp>
        <p:nvSpPr>
          <p:cNvPr id="3" name="Subtitle 2">
            <a:extLst>
              <a:ext uri="{FF2B5EF4-FFF2-40B4-BE49-F238E27FC236}">
                <a16:creationId xmlns:a16="http://schemas.microsoft.com/office/drawing/2014/main" id="{C8978BD2-6C1A-4006-9B96-797AC3B26E50}"/>
              </a:ext>
            </a:extLst>
          </p:cNvPr>
          <p:cNvSpPr>
            <a:spLocks noGrp="1"/>
          </p:cNvSpPr>
          <p:nvPr>
            <p:ph type="subTitle" idx="1" hasCustomPrompt="1"/>
          </p:nvPr>
        </p:nvSpPr>
        <p:spPr>
          <a:xfrm>
            <a:off x="3560134" y="4773670"/>
            <a:ext cx="5071730" cy="1655762"/>
          </a:xfrm>
        </p:spPr>
        <p:txBody>
          <a:bodyPr/>
          <a:lstStyle>
            <a:lvl1pPr marL="0" indent="0" algn="ctr">
              <a:buNone/>
              <a:defRPr sz="2400">
                <a:solidFill>
                  <a:schemeClr val="accent4"/>
                </a:solidFill>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SUBTITILE GOES HERE CAN RUN FOUR LINES</a:t>
            </a:r>
          </a:p>
        </p:txBody>
      </p:sp>
      <p:sp>
        <p:nvSpPr>
          <p:cNvPr id="10" name="Text Placeholder 9">
            <a:extLst>
              <a:ext uri="{FF2B5EF4-FFF2-40B4-BE49-F238E27FC236}">
                <a16:creationId xmlns:a16="http://schemas.microsoft.com/office/drawing/2014/main" id="{A98B1AAF-4CDD-4EF0-8509-0C5F2043CB81}"/>
              </a:ext>
            </a:extLst>
          </p:cNvPr>
          <p:cNvSpPr>
            <a:spLocks noGrp="1"/>
          </p:cNvSpPr>
          <p:nvPr>
            <p:ph type="body" sz="quarter" idx="12" hasCustomPrompt="1"/>
          </p:nvPr>
        </p:nvSpPr>
        <p:spPr>
          <a:xfrm>
            <a:off x="-1" y="6647935"/>
            <a:ext cx="3805881" cy="210065"/>
          </a:xfrm>
        </p:spPr>
        <p:txBody>
          <a:bodyPr>
            <a:noAutofit/>
          </a:bodyPr>
          <a:lstStyle>
            <a:lvl1pPr marL="0" indent="0">
              <a:buNone/>
              <a:defRPr sz="1000">
                <a:solidFill>
                  <a:schemeClr val="accent4"/>
                </a:solidFill>
              </a:defRPr>
            </a:lvl1pPr>
            <a:lvl2pPr>
              <a:defRPr sz="1600"/>
            </a:lvl2pPr>
            <a:lvl3pPr>
              <a:defRPr sz="1400"/>
            </a:lvl3pPr>
            <a:lvl4pPr>
              <a:defRPr sz="1200"/>
            </a:lvl4pPr>
            <a:lvl5pPr>
              <a:defRPr sz="1200"/>
            </a:lvl5pPr>
          </a:lstStyle>
          <a:p>
            <a:pPr lvl="0"/>
            <a:r>
              <a:rPr lang="en-US" dirty="0"/>
              <a:t>Photo credit goes here</a:t>
            </a:r>
          </a:p>
        </p:txBody>
      </p:sp>
      <p:pic>
        <p:nvPicPr>
          <p:cNvPr id="12" name="Picture 11">
            <a:extLst>
              <a:ext uri="{FF2B5EF4-FFF2-40B4-BE49-F238E27FC236}">
                <a16:creationId xmlns:a16="http://schemas.microsoft.com/office/drawing/2014/main" id="{6919466B-7931-4209-9702-3C487F95B8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9024" y="5705855"/>
            <a:ext cx="1680271" cy="1115568"/>
          </a:xfrm>
          <a:prstGeom prst="rect">
            <a:avLst/>
          </a:prstGeom>
        </p:spPr>
      </p:pic>
      <p:sp>
        <p:nvSpPr>
          <p:cNvPr id="14" name="Picture Placeholder 18">
            <a:extLst>
              <a:ext uri="{FF2B5EF4-FFF2-40B4-BE49-F238E27FC236}">
                <a16:creationId xmlns:a16="http://schemas.microsoft.com/office/drawing/2014/main" id="{80C670FD-CBC1-4898-8224-196EC644B1A9}"/>
              </a:ext>
            </a:extLst>
          </p:cNvPr>
          <p:cNvSpPr>
            <a:spLocks noGrp="1"/>
          </p:cNvSpPr>
          <p:nvPr>
            <p:ph type="pic" sz="quarter" idx="14" hasCustomPrompt="1"/>
          </p:nvPr>
        </p:nvSpPr>
        <p:spPr>
          <a:xfrm>
            <a:off x="357188" y="6026150"/>
            <a:ext cx="1663700" cy="414338"/>
          </a:xfrm>
        </p:spPr>
        <p:txBody>
          <a:bodyPr>
            <a:noAutofit/>
          </a:bodyPr>
          <a:lstStyle>
            <a:lvl1pPr marL="0" indent="0">
              <a:buNone/>
              <a:defRPr sz="1400">
                <a:solidFill>
                  <a:schemeClr val="bg2"/>
                </a:solidFill>
              </a:defRPr>
            </a:lvl1pPr>
          </a:lstStyle>
          <a:p>
            <a:r>
              <a:rPr lang="en-US" dirty="0"/>
              <a:t>INSERT PMI LOGO HERE</a:t>
            </a:r>
          </a:p>
        </p:txBody>
      </p:sp>
      <p:sp>
        <p:nvSpPr>
          <p:cNvPr id="15" name="Picture Placeholder 16">
            <a:extLst>
              <a:ext uri="{FF2B5EF4-FFF2-40B4-BE49-F238E27FC236}">
                <a16:creationId xmlns:a16="http://schemas.microsoft.com/office/drawing/2014/main" id="{27D653A9-1E3B-4230-AA31-CE8C0C395936}"/>
              </a:ext>
            </a:extLst>
          </p:cNvPr>
          <p:cNvSpPr>
            <a:spLocks noGrp="1"/>
          </p:cNvSpPr>
          <p:nvPr>
            <p:ph type="pic" sz="quarter" idx="13" hasCustomPrompt="1"/>
          </p:nvPr>
        </p:nvSpPr>
        <p:spPr>
          <a:xfrm>
            <a:off x="10451472" y="5773479"/>
            <a:ext cx="1712912" cy="1052620"/>
          </a:xfrm>
        </p:spPr>
        <p:txBody>
          <a:bodyPr>
            <a:normAutofit/>
          </a:bodyPr>
          <a:lstStyle>
            <a:lvl1pPr marL="0" indent="0">
              <a:buNone/>
              <a:defRPr sz="1400">
                <a:solidFill>
                  <a:schemeClr val="bg2"/>
                </a:solidFill>
              </a:defRPr>
            </a:lvl1pPr>
          </a:lstStyle>
          <a:p>
            <a:r>
              <a:rPr lang="en-US" dirty="0"/>
              <a:t>CLICK TO INSERT ALL-WHITE IMPACT MALARIA LOGO HERE</a:t>
            </a:r>
          </a:p>
        </p:txBody>
      </p:sp>
    </p:spTree>
    <p:extLst>
      <p:ext uri="{BB962C8B-B14F-4D97-AF65-F5344CB8AC3E}">
        <p14:creationId xmlns:p14="http://schemas.microsoft.com/office/powerpoint/2010/main" val="1991377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481405"/>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5E1E6B-A41A-44E6-9966-CA84021894C6}"/>
              </a:ext>
            </a:extLst>
          </p:cNvPr>
          <p:cNvSpPr>
            <a:spLocks noGrp="1"/>
          </p:cNvSpPr>
          <p:nvPr>
            <p:ph type="dt" sz="half" idx="10"/>
          </p:nvPr>
        </p:nvSpPr>
        <p:spPr/>
        <p:txBody>
          <a:bodyPr/>
          <a:lstStyle/>
          <a:p>
            <a:r>
              <a:rPr lang="en-US"/>
              <a:t>25 Feb 21</a:t>
            </a:r>
            <a:endParaRPr lang="en-GB"/>
          </a:p>
        </p:txBody>
      </p:sp>
      <p:sp>
        <p:nvSpPr>
          <p:cNvPr id="3" name="Footer Placeholder 2">
            <a:extLst>
              <a:ext uri="{FF2B5EF4-FFF2-40B4-BE49-F238E27FC236}">
                <a16:creationId xmlns:a16="http://schemas.microsoft.com/office/drawing/2014/main" id="{2CA46FBF-54E6-41B0-A0A0-EF9C824AB2A1}"/>
              </a:ext>
            </a:extLst>
          </p:cNvPr>
          <p:cNvSpPr>
            <a:spLocks noGrp="1"/>
          </p:cNvSpPr>
          <p:nvPr>
            <p:ph type="ftr" sz="quarter" idx="11"/>
          </p:nvPr>
        </p:nvSpPr>
        <p:spPr/>
        <p:txBody>
          <a:bodyPr/>
          <a:lstStyle/>
          <a:p>
            <a:r>
              <a:rPr lang="en-GB">
                <a:solidFill>
                  <a:schemeClr val="bg1">
                    <a:lumMod val="65000"/>
                  </a:schemeClr>
                </a:solidFill>
              </a:rPr>
              <a:t>Confidential – internal use only</a:t>
            </a:r>
          </a:p>
        </p:txBody>
      </p:sp>
      <p:sp>
        <p:nvSpPr>
          <p:cNvPr id="4" name="Slide Number Placeholder 3">
            <a:extLst>
              <a:ext uri="{FF2B5EF4-FFF2-40B4-BE49-F238E27FC236}">
                <a16:creationId xmlns:a16="http://schemas.microsoft.com/office/drawing/2014/main" id="{65D3002E-DACE-41EE-834B-AC906A99D70A}"/>
              </a:ext>
            </a:extLst>
          </p:cNvPr>
          <p:cNvSpPr>
            <a:spLocks noGrp="1"/>
          </p:cNvSpPr>
          <p:nvPr>
            <p:ph type="sldNum" sz="quarter" idx="12"/>
          </p:nvPr>
        </p:nvSpPr>
        <p:spPr/>
        <p:txBody>
          <a:bodyPr/>
          <a:lstStyle/>
          <a:p>
            <a:fld id="{D9DC1F93-2020-4D5B-84F4-E79BEDFA3E60}" type="slidenum">
              <a:rPr lang="en-GB" smtClean="0"/>
              <a:t>‹#›</a:t>
            </a:fld>
            <a:endParaRPr lang="en-GB"/>
          </a:p>
        </p:txBody>
      </p:sp>
    </p:spTree>
    <p:extLst>
      <p:ext uri="{BB962C8B-B14F-4D97-AF65-F5344CB8AC3E}">
        <p14:creationId xmlns:p14="http://schemas.microsoft.com/office/powerpoint/2010/main" val="1117744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09554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a:extLst>
              <a:ext uri="{FF2B5EF4-FFF2-40B4-BE49-F238E27FC236}">
                <a16:creationId xmlns:a16="http://schemas.microsoft.com/office/drawing/2014/main" id="{32B8C9E5-844E-9481-FD01-8523EA0DEA79}"/>
              </a:ext>
            </a:extLst>
          </p:cNvPr>
          <p:cNvSpPr>
            <a:spLocks noGrp="1" noChangeArrowheads="1"/>
          </p:cNvSpPr>
          <p:nvPr>
            <p:ph type="sldNum" sz="quarter" idx="10"/>
          </p:nvPr>
        </p:nvSpPr>
        <p:spPr>
          <a:ln/>
        </p:spPr>
        <p:txBody>
          <a:bodyPr/>
          <a:lstStyle>
            <a:lvl1pPr>
              <a:defRPr/>
            </a:lvl1pPr>
          </a:lstStyle>
          <a:p>
            <a:fld id="{B71BD268-4B6F-0240-AB00-9477CB786D97}" type="slidenum">
              <a:rPr lang="en-GB" altLang="en-US"/>
              <a:pPr/>
              <a:t>‹#›</a:t>
            </a:fld>
            <a:endParaRPr lang="en-GB" altLang="en-US"/>
          </a:p>
        </p:txBody>
      </p:sp>
    </p:spTree>
    <p:extLst>
      <p:ext uri="{BB962C8B-B14F-4D97-AF65-F5344CB8AC3E}">
        <p14:creationId xmlns:p14="http://schemas.microsoft.com/office/powerpoint/2010/main" val="15828108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cSld name="1_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0677552" y="1305929"/>
            <a:ext cx="1311871" cy="0"/>
          </a:xfrm>
          <a:custGeom>
            <a:avLst/>
            <a:gdLst/>
            <a:ahLst/>
            <a:cxnLst/>
            <a:rect l="l" t="t" r="r" b="b"/>
            <a:pathLst>
              <a:path w="1150620">
                <a:moveTo>
                  <a:pt x="0" y="0"/>
                </a:moveTo>
                <a:lnTo>
                  <a:pt x="1150496" y="0"/>
                </a:lnTo>
              </a:path>
            </a:pathLst>
          </a:custGeom>
          <a:ln w="48472">
            <a:solidFill>
              <a:srgbClr val="7F142E"/>
            </a:solidFill>
          </a:ln>
        </p:spPr>
        <p:txBody>
          <a:bodyPr wrap="square" lIns="0" tIns="0" rIns="0" bIns="0" rtlCol="0"/>
          <a:lstStyle/>
          <a:p>
            <a:endParaRPr sz="1634"/>
          </a:p>
        </p:txBody>
      </p:sp>
      <p:sp>
        <p:nvSpPr>
          <p:cNvPr id="17" name="bk object 17"/>
          <p:cNvSpPr/>
          <p:nvPr/>
        </p:nvSpPr>
        <p:spPr>
          <a:xfrm>
            <a:off x="202717" y="1305929"/>
            <a:ext cx="7994303" cy="0"/>
          </a:xfrm>
          <a:custGeom>
            <a:avLst/>
            <a:gdLst/>
            <a:ahLst/>
            <a:cxnLst/>
            <a:rect l="l" t="t" r="r" b="b"/>
            <a:pathLst>
              <a:path w="7011670">
                <a:moveTo>
                  <a:pt x="0" y="0"/>
                </a:moveTo>
                <a:lnTo>
                  <a:pt x="7011362" y="0"/>
                </a:lnTo>
              </a:path>
            </a:pathLst>
          </a:custGeom>
          <a:ln w="48472">
            <a:solidFill>
              <a:srgbClr val="7F142E"/>
            </a:solidFill>
          </a:ln>
        </p:spPr>
        <p:txBody>
          <a:bodyPr wrap="square" lIns="0" tIns="0" rIns="0" bIns="0" rtlCol="0"/>
          <a:lstStyle/>
          <a:p>
            <a:endParaRPr sz="1634"/>
          </a:p>
        </p:txBody>
      </p:sp>
      <p:sp>
        <p:nvSpPr>
          <p:cNvPr id="18" name="bk object 18"/>
          <p:cNvSpPr/>
          <p:nvPr/>
        </p:nvSpPr>
        <p:spPr>
          <a:xfrm>
            <a:off x="320871" y="5580453"/>
            <a:ext cx="764534" cy="431535"/>
          </a:xfrm>
          <a:prstGeom prst="rect">
            <a:avLst/>
          </a:prstGeom>
          <a:blipFill>
            <a:blip r:embed="rId2" cstate="print"/>
            <a:stretch>
              <a:fillRect/>
            </a:stretch>
          </a:blipFill>
        </p:spPr>
        <p:txBody>
          <a:bodyPr wrap="square" lIns="0" tIns="0" rIns="0" bIns="0" rtlCol="0"/>
          <a:lstStyle/>
          <a:p>
            <a:endParaRPr sz="1634"/>
          </a:p>
        </p:txBody>
      </p:sp>
      <p:sp>
        <p:nvSpPr>
          <p:cNvPr id="2" name="Holder 2"/>
          <p:cNvSpPr>
            <a:spLocks noGrp="1"/>
          </p:cNvSpPr>
          <p:nvPr>
            <p:ph type="title"/>
          </p:nvPr>
        </p:nvSpPr>
        <p:spPr/>
        <p:txBody>
          <a:bodyPr lIns="0" tIns="0" rIns="0" bIns="0"/>
          <a:lstStyle>
            <a:lvl1pPr>
              <a:defRPr sz="3721" b="0" i="0">
                <a:solidFill>
                  <a:srgbClr val="7F142E"/>
                </a:solidFill>
                <a:latin typeface="Cambria"/>
                <a:cs typeface="Cambria"/>
              </a:defRPr>
            </a:lvl1pPr>
          </a:lstStyle>
          <a:p>
            <a:endParaRPr/>
          </a:p>
        </p:txBody>
      </p:sp>
      <p:sp>
        <p:nvSpPr>
          <p:cNvPr id="3" name="Holder 3"/>
          <p:cNvSpPr>
            <a:spLocks noGrp="1"/>
          </p:cNvSpPr>
          <p:nvPr>
            <p:ph sz="half" idx="2"/>
          </p:nvPr>
        </p:nvSpPr>
        <p:spPr>
          <a:xfrm>
            <a:off x="609601" y="1577340"/>
            <a:ext cx="530352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1" y="1577340"/>
            <a:ext cx="5303520" cy="3877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9/30/2023</a:t>
            </a:fld>
            <a:endParaRPr lang="en-US"/>
          </a:p>
        </p:txBody>
      </p:sp>
      <p:sp>
        <p:nvSpPr>
          <p:cNvPr id="7" name="Holder 7"/>
          <p:cNvSpPr>
            <a:spLocks noGrp="1"/>
          </p:cNvSpPr>
          <p:nvPr>
            <p:ph type="sldNum" sz="quarter" idx="7"/>
          </p:nvPr>
        </p:nvSpPr>
        <p:spPr/>
        <p:txBody>
          <a:bodyPr lIns="0" tIns="0" rIns="0" bIns="0"/>
          <a:lstStyle>
            <a:lvl1pPr>
              <a:defRPr sz="908" b="0" i="0">
                <a:solidFill>
                  <a:srgbClr val="898989"/>
                </a:solidFill>
                <a:latin typeface="Century Gothic"/>
                <a:cs typeface="Century Gothic"/>
              </a:defRPr>
            </a:lvl1pPr>
          </a:lstStyle>
          <a:p>
            <a:pPr marL="34580">
              <a:spcBef>
                <a:spcPts val="95"/>
              </a:spcBef>
            </a:pPr>
            <a:fld id="{81D60167-4931-47E6-BA6A-407CBD079E47}" type="slidenum">
              <a:rPr lang="en-US" spc="-5" smtClean="0"/>
              <a:pPr marL="34580">
                <a:spcBef>
                  <a:spcPts val="95"/>
                </a:spcBef>
              </a:pPr>
              <a:t>‹#›</a:t>
            </a:fld>
            <a:endParaRPr lang="en-US" spc="-5" dirty="0"/>
          </a:p>
        </p:txBody>
      </p:sp>
    </p:spTree>
    <p:extLst>
      <p:ext uri="{BB962C8B-B14F-4D97-AF65-F5344CB8AC3E}">
        <p14:creationId xmlns:p14="http://schemas.microsoft.com/office/powerpoint/2010/main" val="11989042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LLW">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CEF0E93-734F-4ECC-A835-A1C8768ADBE4}"/>
              </a:ext>
            </a:extLst>
          </p:cNvPr>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7117255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10610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ext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6132-33FA-41F4-BA32-29F6EA808917}"/>
              </a:ext>
            </a:extLst>
          </p:cNvPr>
          <p:cNvSpPr>
            <a:spLocks noGrp="1"/>
          </p:cNvSpPr>
          <p:nvPr>
            <p:ph type="title" hasCustomPrompt="1"/>
          </p:nvPr>
        </p:nvSpPr>
        <p:spPr/>
        <p:txBody>
          <a:bodyPr/>
          <a:lstStyle>
            <a:lvl1pPr>
              <a:defRPr>
                <a:latin typeface="Gill Sans MT" panose="020B0502020104020203" pitchFamily="34" charset="0"/>
              </a:defRPr>
            </a:lvl1pPr>
          </a:lstStyle>
          <a:p>
            <a:r>
              <a:rPr lang="en-US"/>
              <a:t>TITLE GOES HERE</a:t>
            </a:r>
          </a:p>
        </p:txBody>
      </p:sp>
      <p:sp>
        <p:nvSpPr>
          <p:cNvPr id="3" name="Content Placeholder 2">
            <a:extLst>
              <a:ext uri="{FF2B5EF4-FFF2-40B4-BE49-F238E27FC236}">
                <a16:creationId xmlns:a16="http://schemas.microsoft.com/office/drawing/2014/main" id="{681C8436-F0E4-48C4-91C5-C046F5B638C2}"/>
              </a:ext>
            </a:extLst>
          </p:cNvPr>
          <p:cNvSpPr>
            <a:spLocks noGrp="1"/>
          </p:cNvSpPr>
          <p:nvPr>
            <p:ph idx="1" hasCustomPrompt="1"/>
          </p:nvPr>
        </p:nvSpPr>
        <p:spPr>
          <a:xfrm>
            <a:off x="838200" y="1825625"/>
            <a:ext cx="5061995" cy="4351338"/>
          </a:xfrm>
        </p:spPr>
        <p:txBody>
          <a:bodyPr/>
          <a:lstStyle>
            <a:lvl1pPr>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en-US"/>
              <a:t>Level 1 bullet goes here</a:t>
            </a:r>
          </a:p>
          <a:p>
            <a:pPr lvl="1"/>
            <a:r>
              <a:rPr lang="en-US"/>
              <a:t>Level 2 bullet goes here</a:t>
            </a:r>
          </a:p>
        </p:txBody>
      </p:sp>
      <p:grpSp>
        <p:nvGrpSpPr>
          <p:cNvPr id="7" name="Group 6">
            <a:extLst>
              <a:ext uri="{FF2B5EF4-FFF2-40B4-BE49-F238E27FC236}">
                <a16:creationId xmlns:a16="http://schemas.microsoft.com/office/drawing/2014/main" id="{E84755DF-7A16-4A68-AE0D-245A97A63499}"/>
              </a:ext>
            </a:extLst>
          </p:cNvPr>
          <p:cNvGrpSpPr/>
          <p:nvPr/>
        </p:nvGrpSpPr>
        <p:grpSpPr>
          <a:xfrm>
            <a:off x="356616" y="5705856"/>
            <a:ext cx="11795760" cy="1111631"/>
            <a:chOff x="356616" y="5705856"/>
            <a:chExt cx="11795760" cy="1111631"/>
          </a:xfrm>
        </p:grpSpPr>
        <p:pic>
          <p:nvPicPr>
            <p:cNvPr id="8" name="Picture 7">
              <a:extLst>
                <a:ext uri="{FF2B5EF4-FFF2-40B4-BE49-F238E27FC236}">
                  <a16:creationId xmlns:a16="http://schemas.microsoft.com/office/drawing/2014/main" id="{0F9136D3-7A2C-475C-A4A7-AD258474E5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9024" y="5705856"/>
              <a:ext cx="1673352" cy="1111631"/>
            </a:xfrm>
            <a:prstGeom prst="rect">
              <a:avLst/>
            </a:prstGeom>
          </p:spPr>
        </p:pic>
        <p:pic>
          <p:nvPicPr>
            <p:cNvPr id="9" name="Picture 8">
              <a:extLst>
                <a:ext uri="{FF2B5EF4-FFF2-40B4-BE49-F238E27FC236}">
                  <a16:creationId xmlns:a16="http://schemas.microsoft.com/office/drawing/2014/main" id="{16FBA0F2-3D1E-4762-81BA-BB631376D3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616" y="6025896"/>
              <a:ext cx="1664208" cy="413958"/>
            </a:xfrm>
            <a:prstGeom prst="rect">
              <a:avLst/>
            </a:prstGeom>
          </p:spPr>
        </p:pic>
      </p:grpSp>
      <p:sp>
        <p:nvSpPr>
          <p:cNvPr id="10" name="Content Placeholder 2">
            <a:extLst>
              <a:ext uri="{FF2B5EF4-FFF2-40B4-BE49-F238E27FC236}">
                <a16:creationId xmlns:a16="http://schemas.microsoft.com/office/drawing/2014/main" id="{52C8D40A-B4A2-414F-AA1B-0D399551BD81}"/>
              </a:ext>
            </a:extLst>
          </p:cNvPr>
          <p:cNvSpPr>
            <a:spLocks noGrp="1"/>
          </p:cNvSpPr>
          <p:nvPr>
            <p:ph idx="10" hasCustomPrompt="1"/>
          </p:nvPr>
        </p:nvSpPr>
        <p:spPr>
          <a:xfrm>
            <a:off x="6291805" y="1825625"/>
            <a:ext cx="5061995" cy="4351338"/>
          </a:xfrm>
        </p:spPr>
        <p:txBody>
          <a:bodyPr/>
          <a:lstStyle>
            <a:lvl1pPr>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en-US"/>
              <a:t>Level 1 bullet goes here</a:t>
            </a:r>
          </a:p>
          <a:p>
            <a:pPr lvl="1"/>
            <a:r>
              <a:rPr lang="en-US"/>
              <a:t>Level 2 bullet goes here</a:t>
            </a:r>
          </a:p>
        </p:txBody>
      </p:sp>
    </p:spTree>
    <p:extLst>
      <p:ext uri="{BB962C8B-B14F-4D97-AF65-F5344CB8AC3E}">
        <p14:creationId xmlns:p14="http://schemas.microsoft.com/office/powerpoint/2010/main" val="13642142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xt &amp; Large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17CCF-3D83-984A-93E3-1DEAEE324160}"/>
              </a:ext>
            </a:extLst>
          </p:cNvPr>
          <p:cNvSpPr>
            <a:spLocks noGrp="1"/>
          </p:cNvSpPr>
          <p:nvPr>
            <p:ph type="title" hasCustomPrompt="1"/>
          </p:nvPr>
        </p:nvSpPr>
        <p:spPr>
          <a:xfrm>
            <a:off x="420761" y="1268760"/>
            <a:ext cx="4572000" cy="1143000"/>
          </a:xfrm>
          <a:prstGeom prst="rect">
            <a:avLst/>
          </a:prstGeom>
        </p:spPr>
        <p:txBody>
          <a:bodyPr/>
          <a:lstStyle/>
          <a:p>
            <a:r>
              <a:rPr lang="en-US"/>
              <a:t>CLICK TO EDIT MASTER TITLE</a:t>
            </a:r>
          </a:p>
        </p:txBody>
      </p:sp>
      <p:sp>
        <p:nvSpPr>
          <p:cNvPr id="5" name="Text Placeholder 4">
            <a:extLst>
              <a:ext uri="{FF2B5EF4-FFF2-40B4-BE49-F238E27FC236}">
                <a16:creationId xmlns:a16="http://schemas.microsoft.com/office/drawing/2014/main" id="{F070C88D-4E66-7545-9790-60A0A78E2DF8}"/>
              </a:ext>
            </a:extLst>
          </p:cNvPr>
          <p:cNvSpPr>
            <a:spLocks noGrp="1"/>
          </p:cNvSpPr>
          <p:nvPr>
            <p:ph type="body" sz="quarter" idx="11" hasCustomPrompt="1"/>
          </p:nvPr>
        </p:nvSpPr>
        <p:spPr>
          <a:xfrm>
            <a:off x="420761" y="2411760"/>
            <a:ext cx="3169568" cy="365125"/>
          </a:xfrm>
        </p:spPr>
        <p:txBody>
          <a:bodyPr>
            <a:normAutofit/>
          </a:bodyPr>
          <a:lstStyle>
            <a:lvl1pPr>
              <a:defRPr sz="1800" b="0" i="0">
                <a:latin typeface="Gill Sans MT" panose="020B0502020104020203" pitchFamily="34" charset="77"/>
                <a:cs typeface="Gill Sans Light" panose="020B0302020104020203" pitchFamily="34" charset="-79"/>
              </a:defRPr>
            </a:lvl1pPr>
          </a:lstStyle>
          <a:p>
            <a:pPr lvl="0"/>
            <a:r>
              <a:rPr lang="en-US"/>
              <a:t>Click to edit text</a:t>
            </a:r>
          </a:p>
        </p:txBody>
      </p:sp>
      <p:sp>
        <p:nvSpPr>
          <p:cNvPr id="6" name="Picture Placeholder 8">
            <a:extLst>
              <a:ext uri="{FF2B5EF4-FFF2-40B4-BE49-F238E27FC236}">
                <a16:creationId xmlns:a16="http://schemas.microsoft.com/office/drawing/2014/main" id="{3FE02D27-09D0-4B7D-8D46-4B14A07CC344}"/>
              </a:ext>
            </a:extLst>
          </p:cNvPr>
          <p:cNvSpPr>
            <a:spLocks noGrp="1"/>
          </p:cNvSpPr>
          <p:nvPr>
            <p:ph type="pic" sz="quarter" idx="12" hasCustomPrompt="1"/>
          </p:nvPr>
        </p:nvSpPr>
        <p:spPr>
          <a:xfrm>
            <a:off x="5229225" y="5"/>
            <a:ext cx="6962775" cy="6857995"/>
          </a:xfrm>
        </p:spPr>
        <p:txBody>
          <a:bodyPr/>
          <a:lstStyle/>
          <a:p>
            <a:r>
              <a:rPr lang="en-US"/>
              <a:t>TO INSERT PHOTO CLICK PHOTO ICON IN THE MIDDLE OF THIS AREA.</a:t>
            </a:r>
          </a:p>
          <a:p>
            <a:r>
              <a:rPr lang="en-US"/>
              <a:t>Please use a VARIETY of photos within your presentation and between different presentations.</a:t>
            </a:r>
          </a:p>
        </p:txBody>
      </p:sp>
      <p:sp>
        <p:nvSpPr>
          <p:cNvPr id="7" name="TextBox 6">
            <a:extLst>
              <a:ext uri="{FF2B5EF4-FFF2-40B4-BE49-F238E27FC236}">
                <a16:creationId xmlns:a16="http://schemas.microsoft.com/office/drawing/2014/main" id="{92281264-C208-4515-B6E9-428BBF10311F}"/>
              </a:ext>
            </a:extLst>
          </p:cNvPr>
          <p:cNvSpPr txBox="1"/>
          <p:nvPr userDrawn="1"/>
        </p:nvSpPr>
        <p:spPr>
          <a:xfrm flipH="1">
            <a:off x="420761" y="6446490"/>
            <a:ext cx="3996444" cy="307777"/>
          </a:xfrm>
          <a:prstGeom prst="rect">
            <a:avLst/>
          </a:prstGeom>
          <a:noFill/>
        </p:spPr>
        <p:txBody>
          <a:bodyPr wrap="square" rtlCol="0">
            <a:spAutoFit/>
          </a:bodyPr>
          <a:lstStyle/>
          <a:p>
            <a:r>
              <a:rPr lang="en-US" sz="1400"/>
              <a:t>Photo credit:</a:t>
            </a:r>
          </a:p>
        </p:txBody>
      </p:sp>
    </p:spTree>
    <p:extLst>
      <p:ext uri="{BB962C8B-B14F-4D97-AF65-F5344CB8AC3E}">
        <p14:creationId xmlns:p14="http://schemas.microsoft.com/office/powerpoint/2010/main" val="36587215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ext Slide 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336C373-DE87-A646-B2D9-679F2F73008D}"/>
              </a:ext>
            </a:extLst>
          </p:cNvPr>
          <p:cNvSpPr>
            <a:spLocks noGrp="1"/>
          </p:cNvSpPr>
          <p:nvPr>
            <p:ph type="title" hasCustomPrompt="1"/>
          </p:nvPr>
        </p:nvSpPr>
        <p:spPr>
          <a:xfrm>
            <a:off x="838200" y="1228224"/>
            <a:ext cx="10262356" cy="597401"/>
          </a:xfrm>
          <a:prstGeom prst="rect">
            <a:avLst/>
          </a:prstGeom>
        </p:spPr>
        <p:txBody>
          <a:bodyPr/>
          <a:lstStyle/>
          <a:p>
            <a:r>
              <a:rPr lang="en-US"/>
              <a:t>TITLE GOES HERE</a:t>
            </a:r>
          </a:p>
        </p:txBody>
      </p:sp>
      <p:sp>
        <p:nvSpPr>
          <p:cNvPr id="4" name="Text Placeholder 6">
            <a:extLst>
              <a:ext uri="{FF2B5EF4-FFF2-40B4-BE49-F238E27FC236}">
                <a16:creationId xmlns:a16="http://schemas.microsoft.com/office/drawing/2014/main" id="{1BBFDADE-A025-B648-A763-1BA4C9F3ACBD}"/>
              </a:ext>
            </a:extLst>
          </p:cNvPr>
          <p:cNvSpPr>
            <a:spLocks noGrp="1"/>
          </p:cNvSpPr>
          <p:nvPr>
            <p:ph type="body" sz="quarter" idx="11"/>
          </p:nvPr>
        </p:nvSpPr>
        <p:spPr>
          <a:xfrm>
            <a:off x="838200" y="2060575"/>
            <a:ext cx="10262356" cy="3569201"/>
          </a:xfrm>
        </p:spPr>
        <p:txBody>
          <a:bodyPr/>
          <a:lstStyle>
            <a:lvl1pPr>
              <a:defRPr sz="1800" b="0" i="0">
                <a:latin typeface="Gill Sans MT" panose="020B0502020104020203" pitchFamily="34" charset="77"/>
                <a:ea typeface="+mn-ea"/>
                <a:cs typeface="Gill Sans Light" panose="020B0302020104020203" pitchFamily="34" charset="-79"/>
              </a:defRPr>
            </a:lvl1pPr>
          </a:lstStyle>
          <a:p>
            <a:pPr lvl="0"/>
            <a:r>
              <a:rPr lang="en-US"/>
              <a:t>Click to edit Master text styles</a:t>
            </a:r>
          </a:p>
        </p:txBody>
      </p:sp>
      <p:grpSp>
        <p:nvGrpSpPr>
          <p:cNvPr id="5" name="Group 4">
            <a:extLst>
              <a:ext uri="{FF2B5EF4-FFF2-40B4-BE49-F238E27FC236}">
                <a16:creationId xmlns:a16="http://schemas.microsoft.com/office/drawing/2014/main" id="{81DEFA2A-54FC-0142-88C4-7442B910F12F}"/>
              </a:ext>
            </a:extLst>
          </p:cNvPr>
          <p:cNvGrpSpPr/>
          <p:nvPr userDrawn="1"/>
        </p:nvGrpSpPr>
        <p:grpSpPr>
          <a:xfrm>
            <a:off x="356616" y="5705857"/>
            <a:ext cx="11795760" cy="1111631"/>
            <a:chOff x="356616" y="5705856"/>
            <a:chExt cx="11795760" cy="1111631"/>
          </a:xfrm>
        </p:grpSpPr>
        <p:pic>
          <p:nvPicPr>
            <p:cNvPr id="6" name="Picture 5">
              <a:extLst>
                <a:ext uri="{FF2B5EF4-FFF2-40B4-BE49-F238E27FC236}">
                  <a16:creationId xmlns:a16="http://schemas.microsoft.com/office/drawing/2014/main" id="{1C2D6AC7-A749-5948-9C49-65AE4E7A02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9024" y="5705856"/>
              <a:ext cx="1673352" cy="1111631"/>
            </a:xfrm>
            <a:prstGeom prst="rect">
              <a:avLst/>
            </a:prstGeom>
          </p:spPr>
        </p:pic>
        <p:pic>
          <p:nvPicPr>
            <p:cNvPr id="7" name="Picture 6">
              <a:extLst>
                <a:ext uri="{FF2B5EF4-FFF2-40B4-BE49-F238E27FC236}">
                  <a16:creationId xmlns:a16="http://schemas.microsoft.com/office/drawing/2014/main" id="{31C86BC6-D9F5-5246-9B44-4A31B0EE4A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616" y="6025896"/>
              <a:ext cx="1664208" cy="413958"/>
            </a:xfrm>
            <a:prstGeom prst="rect">
              <a:avLst/>
            </a:prstGeom>
          </p:spPr>
        </p:pic>
      </p:grpSp>
    </p:spTree>
    <p:extLst>
      <p:ext uri="{BB962C8B-B14F-4D97-AF65-F5344CB8AC3E}">
        <p14:creationId xmlns:p14="http://schemas.microsoft.com/office/powerpoint/2010/main" val="3134962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BC57-6312-4DC7-8F39-6F1586812FBB}"/>
              </a:ext>
            </a:extLst>
          </p:cNvPr>
          <p:cNvSpPr>
            <a:spLocks noGrp="1"/>
          </p:cNvSpPr>
          <p:nvPr>
            <p:ph type="title" hasCustomPrompt="1"/>
          </p:nvPr>
        </p:nvSpPr>
        <p:spPr>
          <a:xfrm>
            <a:off x="831850" y="1709738"/>
            <a:ext cx="10515600" cy="2852737"/>
          </a:xfrm>
        </p:spPr>
        <p:txBody>
          <a:bodyPr anchor="b"/>
          <a:lstStyle>
            <a:lvl1pPr>
              <a:defRPr sz="6000">
                <a:latin typeface="Gill Sans MT" panose="020B0502020104020203" pitchFamily="34" charset="0"/>
              </a:defRPr>
            </a:lvl1pPr>
          </a:lstStyle>
          <a:p>
            <a:r>
              <a:rPr lang="en-US" dirty="0"/>
              <a:t>DIVIDER SLIDE TITLE GOES HERE CAN RUN TWO LINES</a:t>
            </a:r>
          </a:p>
        </p:txBody>
      </p:sp>
      <p:sp>
        <p:nvSpPr>
          <p:cNvPr id="3" name="Text Placeholder 2">
            <a:extLst>
              <a:ext uri="{FF2B5EF4-FFF2-40B4-BE49-F238E27FC236}">
                <a16:creationId xmlns:a16="http://schemas.microsoft.com/office/drawing/2014/main" id="{6FDA76B8-F118-458B-8EE6-451F7C95E7E3}"/>
              </a:ext>
            </a:extLst>
          </p:cNvPr>
          <p:cNvSpPr>
            <a:spLocks noGrp="1"/>
          </p:cNvSpPr>
          <p:nvPr>
            <p:ph type="body" idx="1" hasCustomPrompt="1"/>
          </p:nvPr>
        </p:nvSpPr>
        <p:spPr>
          <a:xfrm>
            <a:off x="831850" y="4589463"/>
            <a:ext cx="10515600" cy="1500187"/>
          </a:xfrm>
        </p:spPr>
        <p:txBody>
          <a:bodyPr/>
          <a:lstStyle>
            <a:lvl1pPr marL="0" indent="0">
              <a:buNone/>
              <a:defRPr sz="2400">
                <a:solidFill>
                  <a:schemeClr val="accent4"/>
                </a:solidFill>
                <a:latin typeface="Gill Sans MT" panose="020B05020201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SUBTITLE/PRESENTER NAME GOES HERE CAN RUN TWO LINES</a:t>
            </a:r>
          </a:p>
        </p:txBody>
      </p:sp>
      <p:grpSp>
        <p:nvGrpSpPr>
          <p:cNvPr id="7" name="Group 6">
            <a:extLst>
              <a:ext uri="{FF2B5EF4-FFF2-40B4-BE49-F238E27FC236}">
                <a16:creationId xmlns:a16="http://schemas.microsoft.com/office/drawing/2014/main" id="{DA572A89-34D8-4501-9D47-D53CFB3B950A}"/>
              </a:ext>
            </a:extLst>
          </p:cNvPr>
          <p:cNvGrpSpPr/>
          <p:nvPr userDrawn="1"/>
        </p:nvGrpSpPr>
        <p:grpSpPr>
          <a:xfrm>
            <a:off x="356616" y="5705856"/>
            <a:ext cx="11795760" cy="1111631"/>
            <a:chOff x="356616" y="5705856"/>
            <a:chExt cx="11795760" cy="1111631"/>
          </a:xfrm>
        </p:grpSpPr>
        <p:pic>
          <p:nvPicPr>
            <p:cNvPr id="8" name="Picture 7">
              <a:extLst>
                <a:ext uri="{FF2B5EF4-FFF2-40B4-BE49-F238E27FC236}">
                  <a16:creationId xmlns:a16="http://schemas.microsoft.com/office/drawing/2014/main" id="{B239E574-BFF4-43AE-9334-1079984F44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9024" y="5705856"/>
              <a:ext cx="1673352" cy="1111631"/>
            </a:xfrm>
            <a:prstGeom prst="rect">
              <a:avLst/>
            </a:prstGeom>
          </p:spPr>
        </p:pic>
        <p:pic>
          <p:nvPicPr>
            <p:cNvPr id="9" name="Picture 8">
              <a:extLst>
                <a:ext uri="{FF2B5EF4-FFF2-40B4-BE49-F238E27FC236}">
                  <a16:creationId xmlns:a16="http://schemas.microsoft.com/office/drawing/2014/main" id="{2BD9B4AF-D064-4702-80C4-84774078386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616" y="6025896"/>
              <a:ext cx="1664208" cy="413958"/>
            </a:xfrm>
            <a:prstGeom prst="rect">
              <a:avLst/>
            </a:prstGeom>
          </p:spPr>
        </p:pic>
      </p:grpSp>
    </p:spTree>
    <p:extLst>
      <p:ext uri="{BB962C8B-B14F-4D97-AF65-F5344CB8AC3E}">
        <p14:creationId xmlns:p14="http://schemas.microsoft.com/office/powerpoint/2010/main" val="17942583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over or Divider Slide">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59BFDD5D-AE01-DF4B-8CFF-BAA988632934}"/>
              </a:ext>
            </a:extLst>
          </p:cNvPr>
          <p:cNvSpPr>
            <a:spLocks noGrp="1"/>
          </p:cNvSpPr>
          <p:nvPr>
            <p:ph type="pic" sz="quarter" idx="12" hasCustomPrompt="1"/>
          </p:nvPr>
        </p:nvSpPr>
        <p:spPr>
          <a:xfrm>
            <a:off x="0" y="0"/>
            <a:ext cx="12192000" cy="6857995"/>
          </a:xfrm>
        </p:spPr>
        <p:txBody>
          <a:bodyPr/>
          <a:lstStyle/>
          <a:p>
            <a:r>
              <a:rPr lang="en-US"/>
              <a:t>CLICK PHOTO ICON IN CENTER OF THE SLIDE TO INSERT FULL SLIDE PHOTO. PLEASE BE AWARE OF THE READABILITY OF THE TITLE AGAINST THE PHOTO YOU CHOOSE. Please use a VARIETY of photos throughout your presentation and in different presentations.</a:t>
            </a:r>
          </a:p>
        </p:txBody>
      </p:sp>
      <p:sp>
        <p:nvSpPr>
          <p:cNvPr id="2" name="Title 1">
            <a:extLst>
              <a:ext uri="{FF2B5EF4-FFF2-40B4-BE49-F238E27FC236}">
                <a16:creationId xmlns:a16="http://schemas.microsoft.com/office/drawing/2014/main" id="{1CB227B6-6447-47D3-9F32-3740C897B1FA}"/>
              </a:ext>
            </a:extLst>
          </p:cNvPr>
          <p:cNvSpPr>
            <a:spLocks noGrp="1"/>
          </p:cNvSpPr>
          <p:nvPr>
            <p:ph type="ctrTitle" hasCustomPrompt="1"/>
          </p:nvPr>
        </p:nvSpPr>
        <p:spPr>
          <a:xfrm>
            <a:off x="1524000" y="1854201"/>
            <a:ext cx="9144000" cy="1655762"/>
          </a:xfrm>
        </p:spPr>
        <p:txBody>
          <a:bodyPr anchor="b">
            <a:normAutofit/>
          </a:bodyPr>
          <a:lstStyle>
            <a:lvl1pPr algn="ctr">
              <a:defRPr sz="4800">
                <a:latin typeface="Gill Sans MT" panose="020B0502020104020203" pitchFamily="34" charset="0"/>
              </a:defRPr>
            </a:lvl1pPr>
          </a:lstStyle>
          <a:p>
            <a:r>
              <a:rPr lang="en-US"/>
              <a:t>COVER OR DIVIDER SLIDE TITLE GOES HERE</a:t>
            </a:r>
          </a:p>
        </p:txBody>
      </p:sp>
      <p:sp>
        <p:nvSpPr>
          <p:cNvPr id="3" name="Subtitle 2">
            <a:extLst>
              <a:ext uri="{FF2B5EF4-FFF2-40B4-BE49-F238E27FC236}">
                <a16:creationId xmlns:a16="http://schemas.microsoft.com/office/drawing/2014/main" id="{C8978BD2-6C1A-4006-9B96-797AC3B26E50}"/>
              </a:ext>
            </a:extLst>
          </p:cNvPr>
          <p:cNvSpPr>
            <a:spLocks noGrp="1"/>
          </p:cNvSpPr>
          <p:nvPr>
            <p:ph type="subTitle" idx="1" hasCustomPrompt="1"/>
          </p:nvPr>
        </p:nvSpPr>
        <p:spPr>
          <a:xfrm>
            <a:off x="1524000" y="3602038"/>
            <a:ext cx="9144000" cy="1655762"/>
          </a:xfrm>
        </p:spPr>
        <p:txBody>
          <a:bodyPr/>
          <a:lstStyle>
            <a:lvl1pPr marL="0" indent="0" algn="ctr">
              <a:buNone/>
              <a:defRPr sz="2400">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SUBTITILE GOES HERE</a:t>
            </a:r>
          </a:p>
        </p:txBody>
      </p:sp>
      <p:grpSp>
        <p:nvGrpSpPr>
          <p:cNvPr id="7" name="Group 6">
            <a:extLst>
              <a:ext uri="{FF2B5EF4-FFF2-40B4-BE49-F238E27FC236}">
                <a16:creationId xmlns:a16="http://schemas.microsoft.com/office/drawing/2014/main" id="{572DF441-9E19-4FBA-9D07-80D0FA40571C}"/>
              </a:ext>
            </a:extLst>
          </p:cNvPr>
          <p:cNvGrpSpPr/>
          <p:nvPr/>
        </p:nvGrpSpPr>
        <p:grpSpPr>
          <a:xfrm>
            <a:off x="356616" y="5705856"/>
            <a:ext cx="11795760" cy="1111631"/>
            <a:chOff x="356616" y="5705856"/>
            <a:chExt cx="11795760" cy="1111631"/>
          </a:xfrm>
        </p:grpSpPr>
        <p:pic>
          <p:nvPicPr>
            <p:cNvPr id="8" name="Picture 7">
              <a:extLst>
                <a:ext uri="{FF2B5EF4-FFF2-40B4-BE49-F238E27FC236}">
                  <a16:creationId xmlns:a16="http://schemas.microsoft.com/office/drawing/2014/main" id="{2BBDA9F9-28E8-405B-86AB-4162E5C942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9024" y="5705856"/>
              <a:ext cx="1673352" cy="1111631"/>
            </a:xfrm>
            <a:prstGeom prst="rect">
              <a:avLst/>
            </a:prstGeom>
          </p:spPr>
        </p:pic>
        <p:pic>
          <p:nvPicPr>
            <p:cNvPr id="9" name="Picture 8">
              <a:extLst>
                <a:ext uri="{FF2B5EF4-FFF2-40B4-BE49-F238E27FC236}">
                  <a16:creationId xmlns:a16="http://schemas.microsoft.com/office/drawing/2014/main" id="{4574C5D9-AC61-4B80-A7C9-2DF833E6C1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616" y="6025896"/>
              <a:ext cx="1664208" cy="413958"/>
            </a:xfrm>
            <a:prstGeom prst="rect">
              <a:avLst/>
            </a:prstGeom>
          </p:spPr>
        </p:pic>
      </p:grpSp>
    </p:spTree>
    <p:extLst>
      <p:ext uri="{BB962C8B-B14F-4D97-AF65-F5344CB8AC3E}">
        <p14:creationId xmlns:p14="http://schemas.microsoft.com/office/powerpoint/2010/main" val="6401153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ext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6132-33FA-41F4-BA32-29F6EA808917}"/>
              </a:ext>
            </a:extLst>
          </p:cNvPr>
          <p:cNvSpPr>
            <a:spLocks noGrp="1"/>
          </p:cNvSpPr>
          <p:nvPr>
            <p:ph type="title" hasCustomPrompt="1"/>
          </p:nvPr>
        </p:nvSpPr>
        <p:spPr/>
        <p:txBody>
          <a:bodyPr/>
          <a:lstStyle>
            <a:lvl1pPr>
              <a:defRPr>
                <a:latin typeface="Gill Sans MT" panose="020B0502020104020203" pitchFamily="34" charset="0"/>
              </a:defRPr>
            </a:lvl1pPr>
          </a:lstStyle>
          <a:p>
            <a:r>
              <a:rPr lang="en-US"/>
              <a:t>TITLE GOES HERE</a:t>
            </a:r>
          </a:p>
        </p:txBody>
      </p:sp>
      <p:sp>
        <p:nvSpPr>
          <p:cNvPr id="3" name="Content Placeholder 2">
            <a:extLst>
              <a:ext uri="{FF2B5EF4-FFF2-40B4-BE49-F238E27FC236}">
                <a16:creationId xmlns:a16="http://schemas.microsoft.com/office/drawing/2014/main" id="{681C8436-F0E4-48C4-91C5-C046F5B638C2}"/>
              </a:ext>
            </a:extLst>
          </p:cNvPr>
          <p:cNvSpPr>
            <a:spLocks noGrp="1"/>
          </p:cNvSpPr>
          <p:nvPr>
            <p:ph idx="1" hasCustomPrompt="1"/>
          </p:nvPr>
        </p:nvSpPr>
        <p:spPr>
          <a:xfrm>
            <a:off x="838200" y="1825625"/>
            <a:ext cx="3347977" cy="4351338"/>
          </a:xfrm>
        </p:spPr>
        <p:txBody>
          <a:bodyPr/>
          <a:lstStyle>
            <a:lvl1pPr>
              <a:defRPr>
                <a:solidFill>
                  <a:schemeClr val="accent2"/>
                </a:solidFill>
                <a:latin typeface="Gill Sans MT" panose="020B0502020104020203" pitchFamily="34" charset="0"/>
              </a:defRPr>
            </a:lvl1pPr>
            <a:lvl2pPr>
              <a:defRPr>
                <a:solidFill>
                  <a:schemeClr val="accent2"/>
                </a:solidFill>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en-US"/>
              <a:t>Level 1 bullet goes here</a:t>
            </a:r>
          </a:p>
          <a:p>
            <a:pPr lvl="1"/>
            <a:r>
              <a:rPr lang="en-US"/>
              <a:t>Level 2 bullet goes here</a:t>
            </a:r>
          </a:p>
        </p:txBody>
      </p:sp>
      <p:grpSp>
        <p:nvGrpSpPr>
          <p:cNvPr id="7" name="Group 6">
            <a:extLst>
              <a:ext uri="{FF2B5EF4-FFF2-40B4-BE49-F238E27FC236}">
                <a16:creationId xmlns:a16="http://schemas.microsoft.com/office/drawing/2014/main" id="{E84755DF-7A16-4A68-AE0D-245A97A63499}"/>
              </a:ext>
            </a:extLst>
          </p:cNvPr>
          <p:cNvGrpSpPr/>
          <p:nvPr/>
        </p:nvGrpSpPr>
        <p:grpSpPr>
          <a:xfrm>
            <a:off x="356616" y="5705856"/>
            <a:ext cx="11795760" cy="1111631"/>
            <a:chOff x="356616" y="5705856"/>
            <a:chExt cx="11795760" cy="1111631"/>
          </a:xfrm>
        </p:grpSpPr>
        <p:pic>
          <p:nvPicPr>
            <p:cNvPr id="8" name="Picture 7">
              <a:extLst>
                <a:ext uri="{FF2B5EF4-FFF2-40B4-BE49-F238E27FC236}">
                  <a16:creationId xmlns:a16="http://schemas.microsoft.com/office/drawing/2014/main" id="{0F9136D3-7A2C-475C-A4A7-AD258474E5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9024" y="5705856"/>
              <a:ext cx="1673352" cy="1111631"/>
            </a:xfrm>
            <a:prstGeom prst="rect">
              <a:avLst/>
            </a:prstGeom>
          </p:spPr>
        </p:pic>
        <p:pic>
          <p:nvPicPr>
            <p:cNvPr id="9" name="Picture 8">
              <a:extLst>
                <a:ext uri="{FF2B5EF4-FFF2-40B4-BE49-F238E27FC236}">
                  <a16:creationId xmlns:a16="http://schemas.microsoft.com/office/drawing/2014/main" id="{16FBA0F2-3D1E-4762-81BA-BB631376D3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616" y="6025896"/>
              <a:ext cx="1664208" cy="413958"/>
            </a:xfrm>
            <a:prstGeom prst="rect">
              <a:avLst/>
            </a:prstGeom>
          </p:spPr>
        </p:pic>
      </p:grpSp>
      <p:sp>
        <p:nvSpPr>
          <p:cNvPr id="11" name="Content Placeholder 2">
            <a:extLst>
              <a:ext uri="{FF2B5EF4-FFF2-40B4-BE49-F238E27FC236}">
                <a16:creationId xmlns:a16="http://schemas.microsoft.com/office/drawing/2014/main" id="{50D4D920-0104-B547-9524-F09AC17B591C}"/>
              </a:ext>
            </a:extLst>
          </p:cNvPr>
          <p:cNvSpPr>
            <a:spLocks noGrp="1"/>
          </p:cNvSpPr>
          <p:nvPr>
            <p:ph idx="10" hasCustomPrompt="1"/>
          </p:nvPr>
        </p:nvSpPr>
        <p:spPr>
          <a:xfrm>
            <a:off x="4402961" y="1834025"/>
            <a:ext cx="3347977" cy="4351338"/>
          </a:xfrm>
        </p:spPr>
        <p:txBody>
          <a:bodyPr/>
          <a:lstStyle>
            <a:lvl1pPr>
              <a:defRPr>
                <a:solidFill>
                  <a:schemeClr val="accent1"/>
                </a:solidFill>
                <a:latin typeface="Gill Sans MT" panose="020B0502020104020203" pitchFamily="34" charset="0"/>
              </a:defRPr>
            </a:lvl1pPr>
            <a:lvl2pPr>
              <a:defRPr>
                <a:solidFill>
                  <a:schemeClr val="accent1"/>
                </a:solidFill>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en-US"/>
              <a:t>Level 1 bullet goes here</a:t>
            </a:r>
          </a:p>
          <a:p>
            <a:pPr lvl="1"/>
            <a:r>
              <a:rPr lang="en-US"/>
              <a:t>Level 2 bullet goes here</a:t>
            </a:r>
          </a:p>
        </p:txBody>
      </p:sp>
      <p:sp>
        <p:nvSpPr>
          <p:cNvPr id="12" name="Content Placeholder 2">
            <a:extLst>
              <a:ext uri="{FF2B5EF4-FFF2-40B4-BE49-F238E27FC236}">
                <a16:creationId xmlns:a16="http://schemas.microsoft.com/office/drawing/2014/main" id="{6AE77CD2-EC9A-E441-9A2C-2FC09003DD5C}"/>
              </a:ext>
            </a:extLst>
          </p:cNvPr>
          <p:cNvSpPr>
            <a:spLocks noGrp="1"/>
          </p:cNvSpPr>
          <p:nvPr>
            <p:ph idx="11" hasCustomPrompt="1"/>
          </p:nvPr>
        </p:nvSpPr>
        <p:spPr>
          <a:xfrm>
            <a:off x="7967723" y="1834025"/>
            <a:ext cx="3347977" cy="4351338"/>
          </a:xfrm>
        </p:spPr>
        <p:txBody>
          <a:bodyPr/>
          <a:lstStyle>
            <a:lvl1pPr>
              <a:defRPr>
                <a:solidFill>
                  <a:schemeClr val="accent4"/>
                </a:solidFill>
                <a:latin typeface="Gill Sans MT" panose="020B0502020104020203" pitchFamily="34" charset="0"/>
              </a:defRPr>
            </a:lvl1pPr>
            <a:lvl2pPr>
              <a:defRPr>
                <a:solidFill>
                  <a:schemeClr val="accent4"/>
                </a:solidFill>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en-US"/>
              <a:t>Level 1 bullet goes here</a:t>
            </a:r>
          </a:p>
          <a:p>
            <a:pPr lvl="1"/>
            <a:r>
              <a:rPr lang="en-US"/>
              <a:t>Level 2 bullet goes here</a:t>
            </a:r>
          </a:p>
        </p:txBody>
      </p:sp>
    </p:spTree>
    <p:extLst>
      <p:ext uri="{BB962C8B-B14F-4D97-AF65-F5344CB8AC3E}">
        <p14:creationId xmlns:p14="http://schemas.microsoft.com/office/powerpoint/2010/main" val="36304388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Closing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2A04AA-3D1E-B149-B2D0-8FB0768C904F}"/>
              </a:ext>
            </a:extLst>
          </p:cNvPr>
          <p:cNvSpPr/>
          <p:nvPr userDrawn="1"/>
        </p:nvSpPr>
        <p:spPr>
          <a:xfrm>
            <a:off x="0" y="0"/>
            <a:ext cx="12192000" cy="57058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 name="Group 2">
            <a:extLst>
              <a:ext uri="{FF2B5EF4-FFF2-40B4-BE49-F238E27FC236}">
                <a16:creationId xmlns:a16="http://schemas.microsoft.com/office/drawing/2014/main" id="{D09F5803-28A0-4227-B38F-1D8C0A8CA483}"/>
              </a:ext>
            </a:extLst>
          </p:cNvPr>
          <p:cNvGrpSpPr/>
          <p:nvPr/>
        </p:nvGrpSpPr>
        <p:grpSpPr>
          <a:xfrm>
            <a:off x="356616" y="5705857"/>
            <a:ext cx="11795760" cy="1111631"/>
            <a:chOff x="356616" y="5705856"/>
            <a:chExt cx="11795760" cy="1111631"/>
          </a:xfrm>
        </p:grpSpPr>
        <p:pic>
          <p:nvPicPr>
            <p:cNvPr id="4" name="Picture 3">
              <a:extLst>
                <a:ext uri="{FF2B5EF4-FFF2-40B4-BE49-F238E27FC236}">
                  <a16:creationId xmlns:a16="http://schemas.microsoft.com/office/drawing/2014/main" id="{8E243729-1A06-4D69-91C2-8D1A05478C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9024" y="5705856"/>
              <a:ext cx="1673352" cy="1111631"/>
            </a:xfrm>
            <a:prstGeom prst="rect">
              <a:avLst/>
            </a:prstGeom>
          </p:spPr>
        </p:pic>
        <p:pic>
          <p:nvPicPr>
            <p:cNvPr id="5" name="Picture 4">
              <a:extLst>
                <a:ext uri="{FF2B5EF4-FFF2-40B4-BE49-F238E27FC236}">
                  <a16:creationId xmlns:a16="http://schemas.microsoft.com/office/drawing/2014/main" id="{739BF192-F978-424B-A2B5-81335942C6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616" y="6025896"/>
              <a:ext cx="1664208" cy="413958"/>
            </a:xfrm>
            <a:prstGeom prst="rect">
              <a:avLst/>
            </a:prstGeom>
          </p:spPr>
        </p:pic>
      </p:grpSp>
      <p:sp>
        <p:nvSpPr>
          <p:cNvPr id="6" name="Title 1">
            <a:extLst>
              <a:ext uri="{FF2B5EF4-FFF2-40B4-BE49-F238E27FC236}">
                <a16:creationId xmlns:a16="http://schemas.microsoft.com/office/drawing/2014/main" id="{40515470-B7E8-4CED-A4FE-39FDBF98CA33}"/>
              </a:ext>
            </a:extLst>
          </p:cNvPr>
          <p:cNvSpPr>
            <a:spLocks noGrp="1"/>
          </p:cNvSpPr>
          <p:nvPr>
            <p:ph type="title" hasCustomPrompt="1"/>
          </p:nvPr>
        </p:nvSpPr>
        <p:spPr>
          <a:xfrm>
            <a:off x="831850" y="1709739"/>
            <a:ext cx="10515600" cy="2852737"/>
          </a:xfrm>
        </p:spPr>
        <p:txBody>
          <a:bodyPr anchor="b"/>
          <a:lstStyle>
            <a:lvl1pPr>
              <a:defRPr sz="6000" b="0" i="0">
                <a:solidFill>
                  <a:schemeClr val="bg1"/>
                </a:solidFill>
                <a:latin typeface="Gill Sans MT" panose="020B0502020104020203" pitchFamily="34" charset="77"/>
                <a:cs typeface="Gill Sans Light" panose="020B0302020104020203" pitchFamily="34" charset="-79"/>
              </a:defRPr>
            </a:lvl1pPr>
          </a:lstStyle>
          <a:p>
            <a:r>
              <a:rPr lang="en-US"/>
              <a:t>CLOSING SLIDE TITLE GOES HERE CAN RUN TWO LINES</a:t>
            </a:r>
          </a:p>
        </p:txBody>
      </p:sp>
    </p:spTree>
    <p:extLst>
      <p:ext uri="{BB962C8B-B14F-4D97-AF65-F5344CB8AC3E}">
        <p14:creationId xmlns:p14="http://schemas.microsoft.com/office/powerpoint/2010/main" val="41326926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0589" y="569217"/>
            <a:ext cx="10370820" cy="93980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9/30/2023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151871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7E3A9736-47F5-B046-93E7-10647D3B40C5}"/>
              </a:ext>
            </a:extLst>
          </p:cNvPr>
          <p:cNvSpPr>
            <a:spLocks noGrp="1"/>
          </p:cNvSpPr>
          <p:nvPr>
            <p:ph type="tbl" sz="quarter" idx="10"/>
          </p:nvPr>
        </p:nvSpPr>
        <p:spPr>
          <a:xfrm>
            <a:off x="1487488" y="1772816"/>
            <a:ext cx="9505057" cy="4212407"/>
          </a:xfrm>
        </p:spPr>
        <p:txBody>
          <a:bodyPr/>
          <a:lstStyle/>
          <a:p>
            <a:endParaRPr lang="en-US"/>
          </a:p>
        </p:txBody>
      </p:sp>
      <p:sp>
        <p:nvSpPr>
          <p:cNvPr id="4" name="Title 1">
            <a:extLst>
              <a:ext uri="{FF2B5EF4-FFF2-40B4-BE49-F238E27FC236}">
                <a16:creationId xmlns:a16="http://schemas.microsoft.com/office/drawing/2014/main" id="{F39F79E3-3087-034F-A38F-2410E1FDB502}"/>
              </a:ext>
            </a:extLst>
          </p:cNvPr>
          <p:cNvSpPr>
            <a:spLocks noGrp="1"/>
          </p:cNvSpPr>
          <p:nvPr>
            <p:ph type="title" hasCustomPrompt="1"/>
          </p:nvPr>
        </p:nvSpPr>
        <p:spPr>
          <a:xfrm>
            <a:off x="1487488" y="692696"/>
            <a:ext cx="5544617" cy="959160"/>
          </a:xfrm>
          <a:prstGeom prst="rect">
            <a:avLst/>
          </a:prstGeom>
        </p:spPr>
        <p:txBody>
          <a:bodyPr anchor="b">
            <a:normAutofit/>
          </a:bodyPr>
          <a:lstStyle>
            <a:lvl1pPr>
              <a:defRPr sz="3600" b="1" i="0">
                <a:latin typeface="Poppins" pitchFamily="2" charset="77"/>
                <a:cs typeface="Poppins" pitchFamily="2" charset="77"/>
              </a:defRPr>
            </a:lvl1pPr>
          </a:lstStyle>
          <a:p>
            <a:r>
              <a:rPr lang="en-US"/>
              <a:t>CLICK TO EDIT MASTER TITLE STYLE</a:t>
            </a:r>
          </a:p>
        </p:txBody>
      </p:sp>
      <p:pic>
        <p:nvPicPr>
          <p:cNvPr id="13" name="Picture 12" descr="Icon&#10;&#10;Description automatically generated">
            <a:extLst>
              <a:ext uri="{FF2B5EF4-FFF2-40B4-BE49-F238E27FC236}">
                <a16:creationId xmlns:a16="http://schemas.microsoft.com/office/drawing/2014/main" id="{714E7BC2-7BCA-43A5-929A-A5FA5CDA90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09917" y="6215982"/>
            <a:ext cx="520093" cy="489083"/>
          </a:xfrm>
          <a:prstGeom prst="rect">
            <a:avLst/>
          </a:prstGeom>
        </p:spPr>
      </p:pic>
      <p:pic>
        <p:nvPicPr>
          <p:cNvPr id="14" name="Picture 13" descr="Shape&#10;&#10;Description automatically generated with low confidence">
            <a:extLst>
              <a:ext uri="{FF2B5EF4-FFF2-40B4-BE49-F238E27FC236}">
                <a16:creationId xmlns:a16="http://schemas.microsoft.com/office/drawing/2014/main" id="{64ECC82A-A8E1-4E7E-AA40-506D5078D71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63730" y="6215982"/>
            <a:ext cx="985015" cy="472807"/>
          </a:xfrm>
          <a:prstGeom prst="rect">
            <a:avLst/>
          </a:prstGeom>
        </p:spPr>
      </p:pic>
      <p:pic>
        <p:nvPicPr>
          <p:cNvPr id="15" name="Picture 14" descr="Logo&#10;&#10;Description automatically generated with medium confidence">
            <a:extLst>
              <a:ext uri="{FF2B5EF4-FFF2-40B4-BE49-F238E27FC236}">
                <a16:creationId xmlns:a16="http://schemas.microsoft.com/office/drawing/2014/main" id="{876F1AA9-674B-4B65-A1E9-3EF0B0D4B8C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870945" y="6278146"/>
            <a:ext cx="1470406" cy="348478"/>
          </a:xfrm>
          <a:prstGeom prst="rect">
            <a:avLst/>
          </a:prstGeom>
        </p:spPr>
      </p:pic>
    </p:spTree>
    <p:extLst>
      <p:ext uri="{BB962C8B-B14F-4D97-AF65-F5344CB8AC3E}">
        <p14:creationId xmlns:p14="http://schemas.microsoft.com/office/powerpoint/2010/main" val="30049941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Header &amp;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F819C-9297-8F4D-A917-6DFD26C9F5A3}"/>
              </a:ext>
            </a:extLst>
          </p:cNvPr>
          <p:cNvSpPr>
            <a:spLocks noGrp="1"/>
          </p:cNvSpPr>
          <p:nvPr>
            <p:ph type="title" hasCustomPrompt="1"/>
          </p:nvPr>
        </p:nvSpPr>
        <p:spPr>
          <a:xfrm>
            <a:off x="1066800" y="898072"/>
            <a:ext cx="5263210" cy="936104"/>
          </a:xfrm>
          <a:prstGeom prst="rect">
            <a:avLst/>
          </a:prstGeom>
        </p:spPr>
        <p:txBody>
          <a:bodyPr/>
          <a:lstStyle>
            <a:lvl1pPr>
              <a:lnSpc>
                <a:spcPct val="70000"/>
              </a:lnSpc>
              <a:defRPr spc="0" normalizeH="0" baseline="0">
                <a:latin typeface="+mj-lt"/>
              </a:defRPr>
            </a:lvl1pPr>
          </a:lstStyle>
          <a:p>
            <a:r>
              <a:rPr lang="en-US"/>
              <a:t>CLICK TO EDIT MASTER TITLE STYLE</a:t>
            </a:r>
          </a:p>
        </p:txBody>
      </p:sp>
      <p:sp>
        <p:nvSpPr>
          <p:cNvPr id="4" name="Text Placeholder 3">
            <a:extLst>
              <a:ext uri="{FF2B5EF4-FFF2-40B4-BE49-F238E27FC236}">
                <a16:creationId xmlns:a16="http://schemas.microsoft.com/office/drawing/2014/main" id="{8232254F-FE64-3C48-AEE6-4DA4FD2EFF2F}"/>
              </a:ext>
            </a:extLst>
          </p:cNvPr>
          <p:cNvSpPr>
            <a:spLocks noGrp="1"/>
          </p:cNvSpPr>
          <p:nvPr>
            <p:ph type="body" sz="quarter" idx="12"/>
          </p:nvPr>
        </p:nvSpPr>
        <p:spPr>
          <a:xfrm>
            <a:off x="1137591" y="1751534"/>
            <a:ext cx="5263210" cy="267766"/>
          </a:xfrm>
        </p:spPr>
        <p:txBody>
          <a:bodyPr/>
          <a:lstStyle>
            <a:lvl1pPr marL="0" indent="0">
              <a:buNone/>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p:txBody>
      </p:sp>
      <p:pic>
        <p:nvPicPr>
          <p:cNvPr id="8" name="Picture 7" descr="Icon&#10;&#10;Description automatically generated">
            <a:extLst>
              <a:ext uri="{FF2B5EF4-FFF2-40B4-BE49-F238E27FC236}">
                <a16:creationId xmlns:a16="http://schemas.microsoft.com/office/drawing/2014/main" id="{92691AFE-B7FF-47B2-97BD-7583118F279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09917" y="6215982"/>
            <a:ext cx="520093" cy="489083"/>
          </a:xfrm>
          <a:prstGeom prst="rect">
            <a:avLst/>
          </a:prstGeom>
        </p:spPr>
      </p:pic>
      <p:pic>
        <p:nvPicPr>
          <p:cNvPr id="10" name="Picture 9" descr="Shape&#10;&#10;Description automatically generated with low confidence">
            <a:extLst>
              <a:ext uri="{FF2B5EF4-FFF2-40B4-BE49-F238E27FC236}">
                <a16:creationId xmlns:a16="http://schemas.microsoft.com/office/drawing/2014/main" id="{B8D3D9EC-D275-4136-8995-5A440CC3906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63730" y="6215982"/>
            <a:ext cx="985015" cy="472807"/>
          </a:xfrm>
          <a:prstGeom prst="rect">
            <a:avLst/>
          </a:prstGeom>
        </p:spPr>
      </p:pic>
      <p:pic>
        <p:nvPicPr>
          <p:cNvPr id="12" name="Picture 11" descr="Logo&#10;&#10;Description automatically generated with medium confidence">
            <a:extLst>
              <a:ext uri="{FF2B5EF4-FFF2-40B4-BE49-F238E27FC236}">
                <a16:creationId xmlns:a16="http://schemas.microsoft.com/office/drawing/2014/main" id="{480194FC-9681-48CC-B293-17872C60799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70945" y="6278146"/>
            <a:ext cx="1470406" cy="348478"/>
          </a:xfrm>
          <a:prstGeom prst="rect">
            <a:avLst/>
          </a:prstGeom>
        </p:spPr>
      </p:pic>
    </p:spTree>
    <p:extLst>
      <p:ext uri="{BB962C8B-B14F-4D97-AF65-F5344CB8AC3E}">
        <p14:creationId xmlns:p14="http://schemas.microsoft.com/office/powerpoint/2010/main" val="18644965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497786"/>
            <a:ext cx="5029200" cy="1588127"/>
          </a:xfrm>
          <a:prstGeom prst="rect">
            <a:avLst/>
          </a:prstGeom>
        </p:spPr>
        <p:txBody>
          <a:bodyPr anchor="b">
            <a:spAutoFit/>
          </a:bodyPr>
          <a:lstStyle>
            <a:lvl1pPr>
              <a:defRPr sz="3600" b="1" i="0">
                <a:latin typeface="+mj-lt"/>
                <a:cs typeface="Poppins" pitchFamily="2" charset="77"/>
              </a:defRPr>
            </a:lvl1pPr>
          </a:lstStyle>
          <a:p>
            <a:r>
              <a:rPr lang="en-US"/>
              <a:t>CLICK TO EDIT MASTER TITLE STYLE</a:t>
            </a:r>
          </a:p>
        </p:txBody>
      </p:sp>
      <p:sp>
        <p:nvSpPr>
          <p:cNvPr id="11" name="Text Placeholder 2">
            <a:extLst>
              <a:ext uri="{FF2B5EF4-FFF2-40B4-BE49-F238E27FC236}">
                <a16:creationId xmlns:a16="http://schemas.microsoft.com/office/drawing/2014/main" id="{8EA31E52-8983-D940-A62D-E17AEFFD9A04}"/>
              </a:ext>
            </a:extLst>
          </p:cNvPr>
          <p:cNvSpPr>
            <a:spLocks noGrp="1"/>
          </p:cNvSpPr>
          <p:nvPr>
            <p:ph type="body" idx="10"/>
          </p:nvPr>
        </p:nvSpPr>
        <p:spPr>
          <a:xfrm>
            <a:off x="685800" y="2160194"/>
            <a:ext cx="5029200" cy="313932"/>
          </a:xfrm>
        </p:spPr>
        <p:txBody>
          <a:bodyPr wrap="square">
            <a:spAutoFit/>
          </a:bodyPr>
          <a:lstStyle>
            <a:lvl1pPr marL="0" indent="0">
              <a:buNone/>
              <a:defRPr sz="1600" b="0" i="0" cap="none" baseline="0">
                <a:solidFill>
                  <a:schemeClr val="tx2"/>
                </a:solidFill>
                <a:latin typeface="+mn-lt"/>
                <a:ea typeface="Roboto Light" panose="02000000000000000000" pitchFamily="2" charset="0"/>
                <a:cs typeface="Roboto Light"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Picture 3" descr="Icon&#10;&#10;Description automatically generated">
            <a:extLst>
              <a:ext uri="{FF2B5EF4-FFF2-40B4-BE49-F238E27FC236}">
                <a16:creationId xmlns:a16="http://schemas.microsoft.com/office/drawing/2014/main" id="{C5267518-B0A3-47F2-AD57-2894FA0E79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09917" y="6215982"/>
            <a:ext cx="520093" cy="489083"/>
          </a:xfrm>
          <a:prstGeom prst="rect">
            <a:avLst/>
          </a:prstGeom>
        </p:spPr>
      </p:pic>
      <p:pic>
        <p:nvPicPr>
          <p:cNvPr id="5" name="Picture 4" descr="Shape&#10;&#10;Description automatically generated with low confidence">
            <a:extLst>
              <a:ext uri="{FF2B5EF4-FFF2-40B4-BE49-F238E27FC236}">
                <a16:creationId xmlns:a16="http://schemas.microsoft.com/office/drawing/2014/main" id="{F24D82EF-EA32-47E3-B46C-4FD8A19F99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63730" y="6215982"/>
            <a:ext cx="985015" cy="472807"/>
          </a:xfrm>
          <a:prstGeom prst="rect">
            <a:avLst/>
          </a:prstGeom>
        </p:spPr>
      </p:pic>
      <p:pic>
        <p:nvPicPr>
          <p:cNvPr id="6" name="Picture 5" descr="Logo&#10;&#10;Description automatically generated with medium confidence">
            <a:extLst>
              <a:ext uri="{FF2B5EF4-FFF2-40B4-BE49-F238E27FC236}">
                <a16:creationId xmlns:a16="http://schemas.microsoft.com/office/drawing/2014/main" id="{C1FF5054-F148-454E-AF7C-32A90961EDA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70945" y="6278146"/>
            <a:ext cx="1470406" cy="348478"/>
          </a:xfrm>
          <a:prstGeom prst="rect">
            <a:avLst/>
          </a:prstGeom>
        </p:spPr>
      </p:pic>
    </p:spTree>
    <p:extLst>
      <p:ext uri="{BB962C8B-B14F-4D97-AF65-F5344CB8AC3E}">
        <p14:creationId xmlns:p14="http://schemas.microsoft.com/office/powerpoint/2010/main" val="1529375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F819C-9297-8F4D-A917-6DFD26C9F5A3}"/>
              </a:ext>
            </a:extLst>
          </p:cNvPr>
          <p:cNvSpPr>
            <a:spLocks noGrp="1"/>
          </p:cNvSpPr>
          <p:nvPr>
            <p:ph type="title" hasCustomPrompt="1"/>
          </p:nvPr>
        </p:nvSpPr>
        <p:spPr>
          <a:xfrm>
            <a:off x="838200" y="1228224"/>
            <a:ext cx="7850088" cy="597401"/>
          </a:xfrm>
          <a:prstGeom prst="rect">
            <a:avLst/>
          </a:prstGeom>
        </p:spPr>
        <p:txBody>
          <a:bodyPr/>
          <a:lstStyle/>
          <a:p>
            <a:r>
              <a:rPr lang="en-US"/>
              <a:t>CLICK TO EDIT MASTER TITLE STYLE</a:t>
            </a:r>
          </a:p>
        </p:txBody>
      </p:sp>
      <p:sp>
        <p:nvSpPr>
          <p:cNvPr id="7" name="Text Placeholder 6">
            <a:extLst>
              <a:ext uri="{FF2B5EF4-FFF2-40B4-BE49-F238E27FC236}">
                <a16:creationId xmlns:a16="http://schemas.microsoft.com/office/drawing/2014/main" id="{5FFBBEB7-2131-9C4C-8E92-B5B584798253}"/>
              </a:ext>
            </a:extLst>
          </p:cNvPr>
          <p:cNvSpPr>
            <a:spLocks noGrp="1"/>
          </p:cNvSpPr>
          <p:nvPr>
            <p:ph type="body" sz="quarter" idx="11"/>
          </p:nvPr>
        </p:nvSpPr>
        <p:spPr>
          <a:xfrm>
            <a:off x="838200" y="2060575"/>
            <a:ext cx="7273925" cy="3569201"/>
          </a:xfrm>
        </p:spPr>
        <p:txBody>
          <a:bodyPr/>
          <a:lstStyle>
            <a:lvl1pPr>
              <a:defRPr sz="1800">
                <a:latin typeface="+mn-lt"/>
                <a:ea typeface="+mn-ea"/>
              </a:defRPr>
            </a:lvl1pPr>
          </a:lstStyle>
          <a:p>
            <a:pPr lvl="0"/>
            <a:r>
              <a:rPr lang="en-US"/>
              <a:t>Click to edit Master text styles</a:t>
            </a:r>
          </a:p>
        </p:txBody>
      </p:sp>
      <p:pic>
        <p:nvPicPr>
          <p:cNvPr id="5" name="Picture 4" descr="Icon&#10;&#10;Description automatically generated">
            <a:extLst>
              <a:ext uri="{FF2B5EF4-FFF2-40B4-BE49-F238E27FC236}">
                <a16:creationId xmlns:a16="http://schemas.microsoft.com/office/drawing/2014/main" id="{5E53AEC0-CE81-46C6-8C06-4057197581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09917" y="6215982"/>
            <a:ext cx="520093" cy="489083"/>
          </a:xfrm>
          <a:prstGeom prst="rect">
            <a:avLst/>
          </a:prstGeom>
        </p:spPr>
      </p:pic>
      <p:pic>
        <p:nvPicPr>
          <p:cNvPr id="6" name="Picture 5" descr="Shape&#10;&#10;Description automatically generated with low confidence">
            <a:extLst>
              <a:ext uri="{FF2B5EF4-FFF2-40B4-BE49-F238E27FC236}">
                <a16:creationId xmlns:a16="http://schemas.microsoft.com/office/drawing/2014/main" id="{A85D4769-8AC7-4857-9571-5A4642D9FE4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63730" y="6215982"/>
            <a:ext cx="985015" cy="472807"/>
          </a:xfrm>
          <a:prstGeom prst="rect">
            <a:avLst/>
          </a:prstGeom>
        </p:spPr>
      </p:pic>
      <p:pic>
        <p:nvPicPr>
          <p:cNvPr id="9" name="Picture 8" descr="Logo&#10;&#10;Description automatically generated with medium confidence">
            <a:extLst>
              <a:ext uri="{FF2B5EF4-FFF2-40B4-BE49-F238E27FC236}">
                <a16:creationId xmlns:a16="http://schemas.microsoft.com/office/drawing/2014/main" id="{4C354586-5167-4DB1-A00F-319DFBA0593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70945" y="6278146"/>
            <a:ext cx="1470406" cy="348478"/>
          </a:xfrm>
          <a:prstGeom prst="rect">
            <a:avLst/>
          </a:prstGeom>
        </p:spPr>
      </p:pic>
    </p:spTree>
    <p:extLst>
      <p:ext uri="{BB962C8B-B14F-4D97-AF65-F5344CB8AC3E}">
        <p14:creationId xmlns:p14="http://schemas.microsoft.com/office/powerpoint/2010/main" val="27859080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F819C-9297-8F4D-A917-6DFD26C9F5A3}"/>
              </a:ext>
            </a:extLst>
          </p:cNvPr>
          <p:cNvSpPr>
            <a:spLocks noGrp="1"/>
          </p:cNvSpPr>
          <p:nvPr>
            <p:ph type="title" hasCustomPrompt="1"/>
          </p:nvPr>
        </p:nvSpPr>
        <p:spPr>
          <a:xfrm>
            <a:off x="838200" y="1228224"/>
            <a:ext cx="7850088" cy="597401"/>
          </a:xfrm>
          <a:prstGeom prst="rect">
            <a:avLst/>
          </a:prstGeom>
        </p:spPr>
        <p:txBody>
          <a:bodyPr/>
          <a:lstStyle/>
          <a:p>
            <a:r>
              <a:rPr lang="en-US"/>
              <a:t>CLICK TO EDIT MASTER TITLE STYLE</a:t>
            </a:r>
          </a:p>
        </p:txBody>
      </p:sp>
      <p:sp>
        <p:nvSpPr>
          <p:cNvPr id="7" name="Text Placeholder 6">
            <a:extLst>
              <a:ext uri="{FF2B5EF4-FFF2-40B4-BE49-F238E27FC236}">
                <a16:creationId xmlns:a16="http://schemas.microsoft.com/office/drawing/2014/main" id="{5FFBBEB7-2131-9C4C-8E92-B5B584798253}"/>
              </a:ext>
            </a:extLst>
          </p:cNvPr>
          <p:cNvSpPr>
            <a:spLocks noGrp="1"/>
          </p:cNvSpPr>
          <p:nvPr>
            <p:ph type="body" sz="quarter" idx="11"/>
          </p:nvPr>
        </p:nvSpPr>
        <p:spPr>
          <a:xfrm>
            <a:off x="838200" y="2060575"/>
            <a:ext cx="7273925" cy="3569201"/>
          </a:xfrm>
        </p:spPr>
        <p:txBody>
          <a:bodyPr/>
          <a:lstStyle>
            <a:lvl1pPr>
              <a:defRPr sz="1800">
                <a:latin typeface="+mn-lt"/>
                <a:ea typeface="+mn-ea"/>
              </a:defRPr>
            </a:lvl1pPr>
          </a:lstStyle>
          <a:p>
            <a:pPr lvl="0"/>
            <a:r>
              <a:rPr lang="en-US"/>
              <a:t>Click to edit Master text styles</a:t>
            </a:r>
          </a:p>
        </p:txBody>
      </p:sp>
      <p:pic>
        <p:nvPicPr>
          <p:cNvPr id="5" name="Picture 4" descr="Icon&#10;&#10;Description automatically generated">
            <a:extLst>
              <a:ext uri="{FF2B5EF4-FFF2-40B4-BE49-F238E27FC236}">
                <a16:creationId xmlns:a16="http://schemas.microsoft.com/office/drawing/2014/main" id="{5E53AEC0-CE81-46C6-8C06-4057197581D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09917" y="6215982"/>
            <a:ext cx="520093" cy="489083"/>
          </a:xfrm>
          <a:prstGeom prst="rect">
            <a:avLst/>
          </a:prstGeom>
        </p:spPr>
      </p:pic>
      <p:pic>
        <p:nvPicPr>
          <p:cNvPr id="6" name="Picture 5" descr="Shape&#10;&#10;Description automatically generated with low confidence">
            <a:extLst>
              <a:ext uri="{FF2B5EF4-FFF2-40B4-BE49-F238E27FC236}">
                <a16:creationId xmlns:a16="http://schemas.microsoft.com/office/drawing/2014/main" id="{A85D4769-8AC7-4857-9571-5A4642D9FE4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63730" y="6215982"/>
            <a:ext cx="985015" cy="472807"/>
          </a:xfrm>
          <a:prstGeom prst="rect">
            <a:avLst/>
          </a:prstGeom>
        </p:spPr>
      </p:pic>
      <p:pic>
        <p:nvPicPr>
          <p:cNvPr id="9" name="Picture 8" descr="Logo&#10;&#10;Description automatically generated with medium confidence">
            <a:extLst>
              <a:ext uri="{FF2B5EF4-FFF2-40B4-BE49-F238E27FC236}">
                <a16:creationId xmlns:a16="http://schemas.microsoft.com/office/drawing/2014/main" id="{4C354586-5167-4DB1-A00F-319DFBA0593A}"/>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870945" y="6278146"/>
            <a:ext cx="1470406" cy="348478"/>
          </a:xfrm>
          <a:prstGeom prst="rect">
            <a:avLst/>
          </a:prstGeom>
        </p:spPr>
      </p:pic>
    </p:spTree>
    <p:extLst>
      <p:ext uri="{BB962C8B-B14F-4D97-AF65-F5344CB8AC3E}">
        <p14:creationId xmlns:p14="http://schemas.microsoft.com/office/powerpoint/2010/main" val="14982907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F819C-9297-8F4D-A917-6DFD26C9F5A3}"/>
              </a:ext>
            </a:extLst>
          </p:cNvPr>
          <p:cNvSpPr>
            <a:spLocks noGrp="1"/>
          </p:cNvSpPr>
          <p:nvPr>
            <p:ph type="title" hasCustomPrompt="1"/>
          </p:nvPr>
        </p:nvSpPr>
        <p:spPr>
          <a:xfrm>
            <a:off x="838200" y="1228224"/>
            <a:ext cx="7850088" cy="597401"/>
          </a:xfrm>
          <a:prstGeom prst="rect">
            <a:avLst/>
          </a:prstGeom>
        </p:spPr>
        <p:txBody>
          <a:bodyPr/>
          <a:lstStyle/>
          <a:p>
            <a:r>
              <a:rPr lang="en-US"/>
              <a:t>CLICK TO EDIT MASTER TITLE STYLE</a:t>
            </a:r>
          </a:p>
        </p:txBody>
      </p:sp>
      <p:sp>
        <p:nvSpPr>
          <p:cNvPr id="7" name="Text Placeholder 6">
            <a:extLst>
              <a:ext uri="{FF2B5EF4-FFF2-40B4-BE49-F238E27FC236}">
                <a16:creationId xmlns:a16="http://schemas.microsoft.com/office/drawing/2014/main" id="{5FFBBEB7-2131-9C4C-8E92-B5B584798253}"/>
              </a:ext>
            </a:extLst>
          </p:cNvPr>
          <p:cNvSpPr>
            <a:spLocks noGrp="1"/>
          </p:cNvSpPr>
          <p:nvPr>
            <p:ph type="body" sz="quarter" idx="11"/>
          </p:nvPr>
        </p:nvSpPr>
        <p:spPr>
          <a:xfrm>
            <a:off x="838200" y="2060575"/>
            <a:ext cx="7273925" cy="3569201"/>
          </a:xfrm>
        </p:spPr>
        <p:txBody>
          <a:bodyPr/>
          <a:lstStyle>
            <a:lvl1pPr>
              <a:defRPr sz="1800">
                <a:latin typeface="+mn-lt"/>
                <a:ea typeface="+mn-ea"/>
              </a:defRPr>
            </a:lvl1pPr>
          </a:lstStyle>
          <a:p>
            <a:pPr lvl="0"/>
            <a:r>
              <a:rPr lang="en-US"/>
              <a:t>Click to edit Master text styles</a:t>
            </a:r>
          </a:p>
        </p:txBody>
      </p:sp>
      <p:pic>
        <p:nvPicPr>
          <p:cNvPr id="5" name="Picture 4" descr="Icon&#10;&#10;Description automatically generated">
            <a:extLst>
              <a:ext uri="{FF2B5EF4-FFF2-40B4-BE49-F238E27FC236}">
                <a16:creationId xmlns:a16="http://schemas.microsoft.com/office/drawing/2014/main" id="{39143549-9597-45DF-B817-199AFD9C18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09917" y="6215982"/>
            <a:ext cx="520093" cy="489083"/>
          </a:xfrm>
          <a:prstGeom prst="rect">
            <a:avLst/>
          </a:prstGeom>
        </p:spPr>
      </p:pic>
      <p:pic>
        <p:nvPicPr>
          <p:cNvPr id="6" name="Picture 5" descr="Shape&#10;&#10;Description automatically generated with low confidence">
            <a:extLst>
              <a:ext uri="{FF2B5EF4-FFF2-40B4-BE49-F238E27FC236}">
                <a16:creationId xmlns:a16="http://schemas.microsoft.com/office/drawing/2014/main" id="{FD31C6EE-4CAA-43E5-BA03-125AA63C04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63730" y="6215982"/>
            <a:ext cx="985015" cy="472807"/>
          </a:xfrm>
          <a:prstGeom prst="rect">
            <a:avLst/>
          </a:prstGeom>
        </p:spPr>
      </p:pic>
      <p:pic>
        <p:nvPicPr>
          <p:cNvPr id="9" name="Picture 8" descr="Logo&#10;&#10;Description automatically generated with medium confidence">
            <a:extLst>
              <a:ext uri="{FF2B5EF4-FFF2-40B4-BE49-F238E27FC236}">
                <a16:creationId xmlns:a16="http://schemas.microsoft.com/office/drawing/2014/main" id="{BC95530A-66C3-4C5F-99F9-736C9A339E98}"/>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870945" y="6278146"/>
            <a:ext cx="1470406" cy="348478"/>
          </a:xfrm>
          <a:prstGeom prst="rect">
            <a:avLst/>
          </a:prstGeom>
        </p:spPr>
      </p:pic>
    </p:spTree>
    <p:extLst>
      <p:ext uri="{BB962C8B-B14F-4D97-AF65-F5344CB8AC3E}">
        <p14:creationId xmlns:p14="http://schemas.microsoft.com/office/powerpoint/2010/main" val="3969828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ith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BC57-6312-4DC7-8F39-6F1586812FBB}"/>
              </a:ext>
            </a:extLst>
          </p:cNvPr>
          <p:cNvSpPr>
            <a:spLocks noGrp="1"/>
          </p:cNvSpPr>
          <p:nvPr>
            <p:ph type="title" hasCustomPrompt="1"/>
          </p:nvPr>
        </p:nvSpPr>
        <p:spPr>
          <a:xfrm>
            <a:off x="6051550" y="1734622"/>
            <a:ext cx="5264150" cy="2852737"/>
          </a:xfrm>
        </p:spPr>
        <p:txBody>
          <a:bodyPr anchor="b">
            <a:noAutofit/>
          </a:bodyPr>
          <a:lstStyle>
            <a:lvl1pPr>
              <a:defRPr sz="4400">
                <a:latin typeface="Gill Sans MT" panose="020B0502020104020203" pitchFamily="34" charset="0"/>
              </a:defRPr>
            </a:lvl1pPr>
          </a:lstStyle>
          <a:p>
            <a:r>
              <a:rPr lang="en-US" dirty="0"/>
              <a:t>DIVIDER SLIDE TITLE GOES HERE CAN RUN THREE LINES</a:t>
            </a:r>
          </a:p>
        </p:txBody>
      </p:sp>
      <p:sp>
        <p:nvSpPr>
          <p:cNvPr id="3" name="Text Placeholder 2">
            <a:extLst>
              <a:ext uri="{FF2B5EF4-FFF2-40B4-BE49-F238E27FC236}">
                <a16:creationId xmlns:a16="http://schemas.microsoft.com/office/drawing/2014/main" id="{6FDA76B8-F118-458B-8EE6-451F7C95E7E3}"/>
              </a:ext>
            </a:extLst>
          </p:cNvPr>
          <p:cNvSpPr>
            <a:spLocks noGrp="1"/>
          </p:cNvSpPr>
          <p:nvPr>
            <p:ph type="body" idx="1" hasCustomPrompt="1"/>
          </p:nvPr>
        </p:nvSpPr>
        <p:spPr>
          <a:xfrm>
            <a:off x="6051550" y="4594189"/>
            <a:ext cx="5264150" cy="1500187"/>
          </a:xfrm>
        </p:spPr>
        <p:txBody>
          <a:bodyPr/>
          <a:lstStyle>
            <a:lvl1pPr marL="0" indent="0">
              <a:buNone/>
              <a:defRPr sz="2400">
                <a:solidFill>
                  <a:schemeClr val="accent4"/>
                </a:solidFill>
                <a:latin typeface="Gill Sans MT" panose="020B05020201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SUBTITLE/PRESENTER NAME GOES HERE CAN RUN THREE LINES</a:t>
            </a:r>
          </a:p>
        </p:txBody>
      </p:sp>
      <p:sp>
        <p:nvSpPr>
          <p:cNvPr id="5" name="Picture Placeholder 4">
            <a:extLst>
              <a:ext uri="{FF2B5EF4-FFF2-40B4-BE49-F238E27FC236}">
                <a16:creationId xmlns:a16="http://schemas.microsoft.com/office/drawing/2014/main" id="{95204B3C-E0DE-4113-B617-8A7E86659064}"/>
              </a:ext>
            </a:extLst>
          </p:cNvPr>
          <p:cNvSpPr>
            <a:spLocks noGrp="1"/>
          </p:cNvSpPr>
          <p:nvPr>
            <p:ph type="pic" sz="quarter" idx="10" hasCustomPrompt="1"/>
          </p:nvPr>
        </p:nvSpPr>
        <p:spPr>
          <a:xfrm>
            <a:off x="-1" y="0"/>
            <a:ext cx="5613991" cy="6858000"/>
          </a:xfrm>
        </p:spPr>
        <p:txBody>
          <a:bodyPr/>
          <a:lstStyle>
            <a:lvl1pPr marL="0" indent="0">
              <a:buNone/>
              <a:defRPr/>
            </a:lvl1pPr>
          </a:lstStyle>
          <a:p>
            <a:r>
              <a:rPr lang="en-US" dirty="0"/>
              <a:t>TO INSERT PHOTO CLICK PHOTO ICON IN THE MIDDLE OF THIS AREA.</a:t>
            </a:r>
          </a:p>
          <a:p>
            <a:r>
              <a:rPr lang="en-US" dirty="0"/>
              <a:t>Please use a VARIETY of photos within your presentation and between different presentations.</a:t>
            </a:r>
          </a:p>
        </p:txBody>
      </p:sp>
      <p:sp>
        <p:nvSpPr>
          <p:cNvPr id="10" name="Text Placeholder 9">
            <a:extLst>
              <a:ext uri="{FF2B5EF4-FFF2-40B4-BE49-F238E27FC236}">
                <a16:creationId xmlns:a16="http://schemas.microsoft.com/office/drawing/2014/main" id="{AD2C7D11-5167-46A7-A286-535026DD23F8}"/>
              </a:ext>
            </a:extLst>
          </p:cNvPr>
          <p:cNvSpPr>
            <a:spLocks noGrp="1"/>
          </p:cNvSpPr>
          <p:nvPr>
            <p:ph type="body" sz="quarter" idx="11" hasCustomPrompt="1"/>
          </p:nvPr>
        </p:nvSpPr>
        <p:spPr>
          <a:xfrm>
            <a:off x="8798011" y="6656388"/>
            <a:ext cx="3393989" cy="201612"/>
          </a:xfrm>
        </p:spPr>
        <p:txBody>
          <a:bodyPr>
            <a:noAutofit/>
          </a:bodyPr>
          <a:lstStyle>
            <a:lvl1pPr marL="0" indent="0" algn="r">
              <a:buNone/>
              <a:defRPr sz="1000"/>
            </a:lvl1pPr>
            <a:lvl2pPr>
              <a:defRPr sz="1600"/>
            </a:lvl2pPr>
            <a:lvl3pPr>
              <a:defRPr sz="1400"/>
            </a:lvl3pPr>
            <a:lvl4pPr>
              <a:defRPr sz="1200"/>
            </a:lvl4pPr>
            <a:lvl5pPr>
              <a:defRPr sz="1200"/>
            </a:lvl5pPr>
          </a:lstStyle>
          <a:p>
            <a:pPr lvl="0"/>
            <a:r>
              <a:rPr lang="en-US" dirty="0"/>
              <a:t>Photo credit goes here</a:t>
            </a:r>
          </a:p>
        </p:txBody>
      </p:sp>
    </p:spTree>
    <p:extLst>
      <p:ext uri="{BB962C8B-B14F-4D97-AF65-F5344CB8AC3E}">
        <p14:creationId xmlns:p14="http://schemas.microsoft.com/office/powerpoint/2010/main" val="11933718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39326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ver - photo">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5129" y="3542100"/>
            <a:ext cx="7599936" cy="1982953"/>
          </a:xfrm>
        </p:spPr>
        <p:txBody>
          <a:bodyPr lIns="0" tIns="46800" rIns="0" anchor="t">
            <a:noAutofit/>
          </a:bodyPr>
          <a:lstStyle>
            <a:lvl1pPr algn="l">
              <a:lnSpc>
                <a:spcPts val="4900"/>
              </a:lnSpc>
              <a:defRPr sz="4800">
                <a:solidFill>
                  <a:schemeClr val="bg1"/>
                </a:solidFill>
              </a:defRPr>
            </a:lvl1pPr>
          </a:lstStyle>
          <a:p>
            <a:r>
              <a:rPr lang="en-US" dirty="0"/>
              <a:t>Click to edit Master title style</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F1D4C972-6180-7841-A3C1-3DA8DE9FE27F}" type="slidenum">
              <a:rPr lang="es-ES" smtClean="0"/>
              <a:t>‹#›</a:t>
            </a:fld>
            <a:endParaRPr lang="es-ES"/>
          </a:p>
        </p:txBody>
      </p:sp>
      <p:sp>
        <p:nvSpPr>
          <p:cNvPr id="33" name="object 34"/>
          <p:cNvSpPr/>
          <p:nvPr/>
        </p:nvSpPr>
        <p:spPr>
          <a:xfrm>
            <a:off x="478119" y="3314219"/>
            <a:ext cx="7596948" cy="0"/>
          </a:xfrm>
          <a:custGeom>
            <a:avLst/>
            <a:gdLst/>
            <a:ahLst/>
            <a:cxnLst/>
            <a:rect l="l" t="t" r="r" b="b"/>
            <a:pathLst>
              <a:path w="5650230">
                <a:moveTo>
                  <a:pt x="0" y="0"/>
                </a:moveTo>
                <a:lnTo>
                  <a:pt x="5650064" y="0"/>
                </a:lnTo>
              </a:path>
            </a:pathLst>
          </a:custGeom>
          <a:ln w="6350">
            <a:solidFill>
              <a:srgbClr val="FFFFFF"/>
            </a:solidFill>
          </a:ln>
        </p:spPr>
        <p:txBody>
          <a:bodyPr wrap="square" lIns="0" tIns="0" rIns="0" bIns="0" rtlCol="0"/>
          <a:lstStyle/>
          <a:p>
            <a:endParaRPr sz="1815"/>
          </a:p>
        </p:txBody>
      </p:sp>
      <p:sp>
        <p:nvSpPr>
          <p:cNvPr id="35" name="Text Placeholder 34"/>
          <p:cNvSpPr>
            <a:spLocks noGrp="1"/>
          </p:cNvSpPr>
          <p:nvPr>
            <p:ph type="body" sz="quarter" idx="13" hasCustomPrompt="1"/>
          </p:nvPr>
        </p:nvSpPr>
        <p:spPr>
          <a:xfrm>
            <a:off x="474135" y="5693965"/>
            <a:ext cx="7600951" cy="724823"/>
          </a:xfrm>
          <a:prstGeom prst="rect">
            <a:avLst/>
          </a:prstGeom>
        </p:spPr>
        <p:txBody>
          <a:bodyPr/>
          <a:lstStyle>
            <a:lvl1pPr marL="0" indent="0">
              <a:lnSpc>
                <a:spcPct val="100000"/>
              </a:lnSpc>
              <a:spcBef>
                <a:spcPts val="0"/>
              </a:spcBef>
              <a:buNone/>
              <a:defRPr>
                <a:solidFill>
                  <a:schemeClr val="bg1"/>
                </a:solidFill>
                <a:latin typeface="+mj-lt"/>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sz="1400" dirty="0"/>
              <a:t>Presented by Name, title</a:t>
            </a:r>
            <a:endParaRPr lang="en-US" dirty="0"/>
          </a:p>
        </p:txBody>
      </p:sp>
      <p:sp>
        <p:nvSpPr>
          <p:cNvPr id="37" name="object 3"/>
          <p:cNvSpPr/>
          <p:nvPr/>
        </p:nvSpPr>
        <p:spPr>
          <a:xfrm>
            <a:off x="475131" y="6517021"/>
            <a:ext cx="11241741" cy="0"/>
          </a:xfrm>
          <a:custGeom>
            <a:avLst/>
            <a:gdLst/>
            <a:ahLst/>
            <a:cxnLst/>
            <a:rect l="l" t="t" r="r" b="b"/>
            <a:pathLst>
              <a:path w="8361045">
                <a:moveTo>
                  <a:pt x="0" y="0"/>
                </a:moveTo>
                <a:lnTo>
                  <a:pt x="8360803" y="0"/>
                </a:lnTo>
              </a:path>
            </a:pathLst>
          </a:custGeom>
          <a:ln w="3175">
            <a:solidFill>
              <a:schemeClr val="bg1"/>
            </a:solidFill>
          </a:ln>
        </p:spPr>
        <p:txBody>
          <a:bodyPr wrap="square" lIns="0" tIns="0" rIns="0" bIns="0" rtlCol="0"/>
          <a:lstStyle/>
          <a:p>
            <a:endParaRPr sz="1815"/>
          </a:p>
        </p:txBody>
      </p:sp>
      <p:sp>
        <p:nvSpPr>
          <p:cNvPr id="38" name="TextBox 37"/>
          <p:cNvSpPr txBox="1"/>
          <p:nvPr/>
        </p:nvSpPr>
        <p:spPr>
          <a:xfrm>
            <a:off x="478368" y="6585660"/>
            <a:ext cx="2040467" cy="135816"/>
          </a:xfrm>
          <a:prstGeom prst="rect">
            <a:avLst/>
          </a:prstGeom>
        </p:spPr>
        <p:txBody>
          <a:bodyPr vert="horz" wrap="square" lIns="0" tIns="0" rIns="0" bIns="0" rtlCol="0" anchor="ctr">
            <a:noAutofit/>
          </a:bodyPr>
          <a:lstStyle/>
          <a:p>
            <a:pPr algn="l"/>
            <a:r>
              <a:rPr lang="en-US" sz="800">
                <a:solidFill>
                  <a:schemeClr val="bg1"/>
                </a:solidFill>
                <a:latin typeface="+mj-lt"/>
              </a:rPr>
              <a:t>RBM Partnership to End</a:t>
            </a:r>
            <a:r>
              <a:rPr lang="en-US" sz="800" baseline="0">
                <a:solidFill>
                  <a:schemeClr val="bg1"/>
                </a:solidFill>
                <a:latin typeface="+mj-lt"/>
              </a:rPr>
              <a:t> Malaria</a:t>
            </a:r>
            <a:endParaRPr lang="en-US" sz="800">
              <a:solidFill>
                <a:schemeClr val="bg1"/>
              </a:solidFill>
              <a:latin typeface="+mj-lt"/>
            </a:endParaRPr>
          </a:p>
        </p:txBody>
      </p:sp>
      <p:sp>
        <p:nvSpPr>
          <p:cNvPr id="8" name="CuadroTexto 7">
            <a:extLst>
              <a:ext uri="{FF2B5EF4-FFF2-40B4-BE49-F238E27FC236}">
                <a16:creationId xmlns:a16="http://schemas.microsoft.com/office/drawing/2014/main" id="{7C3DF500-FC92-5141-A2AF-207C6E0F73E4}"/>
              </a:ext>
            </a:extLst>
          </p:cNvPr>
          <p:cNvSpPr txBox="1"/>
          <p:nvPr userDrawn="1"/>
        </p:nvSpPr>
        <p:spPr>
          <a:xfrm>
            <a:off x="11054443" y="6074229"/>
            <a:ext cx="0" cy="0"/>
          </a:xfrm>
          <a:prstGeom prst="rect">
            <a:avLst/>
          </a:prstGeom>
        </p:spPr>
        <p:txBody>
          <a:bodyPr vert="horz" wrap="none" lIns="0" tIns="0" rIns="0" bIns="0" rtlCol="0">
            <a:noAutofit/>
          </a:bodyPr>
          <a:lstStyle/>
          <a:p>
            <a:pPr algn="l"/>
            <a:endParaRPr lang="es-ES"/>
          </a:p>
        </p:txBody>
      </p:sp>
      <p:pic>
        <p:nvPicPr>
          <p:cNvPr id="12" name="Imagen 11">
            <a:extLst>
              <a:ext uri="{FF2B5EF4-FFF2-40B4-BE49-F238E27FC236}">
                <a16:creationId xmlns:a16="http://schemas.microsoft.com/office/drawing/2014/main" id="{163D168A-A251-A84F-803E-3DD4126AC637}"/>
              </a:ext>
            </a:extLst>
          </p:cNvPr>
          <p:cNvPicPr>
            <a:picLocks noChangeAspect="1"/>
          </p:cNvPicPr>
          <p:nvPr userDrawn="1"/>
        </p:nvPicPr>
        <p:blipFill>
          <a:blip r:embed="rId2"/>
          <a:stretch>
            <a:fillRect/>
          </a:stretch>
        </p:blipFill>
        <p:spPr>
          <a:xfrm>
            <a:off x="-87086" y="-69618"/>
            <a:ext cx="4012330" cy="1633763"/>
          </a:xfrm>
          <a:prstGeom prst="rect">
            <a:avLst/>
          </a:prstGeom>
        </p:spPr>
      </p:pic>
      <p:sp>
        <p:nvSpPr>
          <p:cNvPr id="13" name="Date Placeholder 2">
            <a:extLst>
              <a:ext uri="{FF2B5EF4-FFF2-40B4-BE49-F238E27FC236}">
                <a16:creationId xmlns:a16="http://schemas.microsoft.com/office/drawing/2014/main" id="{6A1E32DA-33F0-FF49-ACB9-A99A4CB7D83E}"/>
              </a:ext>
            </a:extLst>
          </p:cNvPr>
          <p:cNvSpPr>
            <a:spLocks noGrp="1"/>
          </p:cNvSpPr>
          <p:nvPr>
            <p:ph type="dt" sz="half" idx="10"/>
          </p:nvPr>
        </p:nvSpPr>
        <p:spPr>
          <a:xfrm>
            <a:off x="475130" y="3011329"/>
            <a:ext cx="3037428" cy="224925"/>
          </a:xfrm>
        </p:spPr>
        <p:txBody>
          <a:bodyPr/>
          <a:lstStyle>
            <a:lvl1pPr>
              <a:defRPr sz="1400">
                <a:solidFill>
                  <a:schemeClr val="bg1"/>
                </a:solidFill>
                <a:latin typeface="+mj-lt"/>
              </a:defRPr>
            </a:lvl1pPr>
          </a:lstStyle>
          <a:p>
            <a:fld id="{5F8FB33F-7B9F-E94A-987C-8ADF78ED090D}" type="datetime4">
              <a:rPr lang="en-GB" smtClean="0"/>
              <a:pPr/>
              <a:t>30 September 2023</a:t>
            </a:fld>
            <a:endParaRPr lang="es-ES"/>
          </a:p>
        </p:txBody>
      </p:sp>
    </p:spTree>
    <p:extLst>
      <p:ext uri="{BB962C8B-B14F-4D97-AF65-F5344CB8AC3E}">
        <p14:creationId xmlns:p14="http://schemas.microsoft.com/office/powerpoint/2010/main" val="2937254799"/>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over - blue background">
    <p:bg>
      <p:bgPr>
        <a:solidFill>
          <a:srgbClr val="0262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5129" y="3542100"/>
            <a:ext cx="7599936" cy="1982953"/>
          </a:xfrm>
        </p:spPr>
        <p:txBody>
          <a:bodyPr lIns="0" tIns="46800" rIns="0" anchor="t">
            <a:noAutofit/>
          </a:bodyPr>
          <a:lstStyle>
            <a:lvl1pPr algn="l">
              <a:lnSpc>
                <a:spcPts val="4900"/>
              </a:lnSpc>
              <a:defRPr sz="4800">
                <a:solidFill>
                  <a:schemeClr val="bg1"/>
                </a:solidFill>
              </a:defRPr>
            </a:lvl1pPr>
          </a:lstStyle>
          <a:p>
            <a:r>
              <a:rPr lang="en-US" dirty="0"/>
              <a:t>Click to edit Master title style</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F1D4C972-6180-7841-A3C1-3DA8DE9FE27F}" type="slidenum">
              <a:rPr lang="es-ES" smtClean="0"/>
              <a:t>‹#›</a:t>
            </a:fld>
            <a:endParaRPr lang="es-ES"/>
          </a:p>
        </p:txBody>
      </p:sp>
      <p:sp>
        <p:nvSpPr>
          <p:cNvPr id="33" name="object 34"/>
          <p:cNvSpPr/>
          <p:nvPr/>
        </p:nvSpPr>
        <p:spPr>
          <a:xfrm>
            <a:off x="478119" y="3314219"/>
            <a:ext cx="7596948" cy="0"/>
          </a:xfrm>
          <a:custGeom>
            <a:avLst/>
            <a:gdLst/>
            <a:ahLst/>
            <a:cxnLst/>
            <a:rect l="l" t="t" r="r" b="b"/>
            <a:pathLst>
              <a:path w="5650230">
                <a:moveTo>
                  <a:pt x="0" y="0"/>
                </a:moveTo>
                <a:lnTo>
                  <a:pt x="5650064" y="0"/>
                </a:lnTo>
              </a:path>
            </a:pathLst>
          </a:custGeom>
          <a:ln w="6350">
            <a:solidFill>
              <a:srgbClr val="FFFFFF"/>
            </a:solidFill>
          </a:ln>
        </p:spPr>
        <p:txBody>
          <a:bodyPr wrap="square" lIns="0" tIns="0" rIns="0" bIns="0" rtlCol="0"/>
          <a:lstStyle/>
          <a:p>
            <a:endParaRPr sz="1815"/>
          </a:p>
        </p:txBody>
      </p:sp>
      <p:sp>
        <p:nvSpPr>
          <p:cNvPr id="37" name="object 3"/>
          <p:cNvSpPr/>
          <p:nvPr/>
        </p:nvSpPr>
        <p:spPr>
          <a:xfrm>
            <a:off x="475131" y="6517021"/>
            <a:ext cx="11241741" cy="0"/>
          </a:xfrm>
          <a:custGeom>
            <a:avLst/>
            <a:gdLst/>
            <a:ahLst/>
            <a:cxnLst/>
            <a:rect l="l" t="t" r="r" b="b"/>
            <a:pathLst>
              <a:path w="8361045">
                <a:moveTo>
                  <a:pt x="0" y="0"/>
                </a:moveTo>
                <a:lnTo>
                  <a:pt x="8360803" y="0"/>
                </a:lnTo>
              </a:path>
            </a:pathLst>
          </a:custGeom>
          <a:ln w="3175">
            <a:solidFill>
              <a:schemeClr val="bg1"/>
            </a:solidFill>
          </a:ln>
        </p:spPr>
        <p:txBody>
          <a:bodyPr wrap="square" lIns="0" tIns="0" rIns="0" bIns="0" rtlCol="0"/>
          <a:lstStyle/>
          <a:p>
            <a:endParaRPr sz="1815"/>
          </a:p>
        </p:txBody>
      </p:sp>
      <p:sp>
        <p:nvSpPr>
          <p:cNvPr id="38" name="TextBox 37"/>
          <p:cNvSpPr txBox="1"/>
          <p:nvPr/>
        </p:nvSpPr>
        <p:spPr>
          <a:xfrm>
            <a:off x="478368" y="6585660"/>
            <a:ext cx="2040467" cy="135816"/>
          </a:xfrm>
          <a:prstGeom prst="rect">
            <a:avLst/>
          </a:prstGeom>
        </p:spPr>
        <p:txBody>
          <a:bodyPr vert="horz" wrap="square" lIns="0" tIns="0" rIns="0" bIns="0" rtlCol="0" anchor="ctr">
            <a:noAutofit/>
          </a:bodyPr>
          <a:lstStyle/>
          <a:p>
            <a:pPr algn="l"/>
            <a:r>
              <a:rPr lang="en-US" sz="800">
                <a:solidFill>
                  <a:schemeClr val="bg1"/>
                </a:solidFill>
                <a:latin typeface="+mj-lt"/>
              </a:rPr>
              <a:t>RBM Partnership to End</a:t>
            </a:r>
            <a:r>
              <a:rPr lang="en-US" sz="800" baseline="0">
                <a:solidFill>
                  <a:schemeClr val="bg1"/>
                </a:solidFill>
                <a:latin typeface="+mj-lt"/>
              </a:rPr>
              <a:t> Malaria</a:t>
            </a:r>
            <a:endParaRPr lang="en-US" sz="800">
              <a:solidFill>
                <a:schemeClr val="bg1"/>
              </a:solidFill>
              <a:latin typeface="+mj-lt"/>
            </a:endParaRPr>
          </a:p>
        </p:txBody>
      </p:sp>
      <p:sp>
        <p:nvSpPr>
          <p:cNvPr id="3" name="TextBox 2">
            <a:extLst>
              <a:ext uri="{FF2B5EF4-FFF2-40B4-BE49-F238E27FC236}">
                <a16:creationId xmlns:a16="http://schemas.microsoft.com/office/drawing/2014/main" id="{ED191E1C-E41A-744B-A09B-CFA571E7B518}"/>
              </a:ext>
            </a:extLst>
          </p:cNvPr>
          <p:cNvSpPr txBox="1"/>
          <p:nvPr userDrawn="1"/>
        </p:nvSpPr>
        <p:spPr>
          <a:xfrm>
            <a:off x="-44067" y="2203373"/>
            <a:ext cx="0" cy="0"/>
          </a:xfrm>
          <a:prstGeom prst="rect">
            <a:avLst/>
          </a:prstGeom>
        </p:spPr>
        <p:txBody>
          <a:bodyPr vert="horz" wrap="none" lIns="0" tIns="0" rIns="0" bIns="0" rtlCol="0">
            <a:noAutofit/>
          </a:bodyPr>
          <a:lstStyle/>
          <a:p>
            <a:pPr algn="l"/>
            <a:endParaRPr lang="en-GB"/>
          </a:p>
        </p:txBody>
      </p:sp>
      <p:sp>
        <p:nvSpPr>
          <p:cNvPr id="5" name="TextBox 4">
            <a:extLst>
              <a:ext uri="{FF2B5EF4-FFF2-40B4-BE49-F238E27FC236}">
                <a16:creationId xmlns:a16="http://schemas.microsoft.com/office/drawing/2014/main" id="{B3437F53-4845-4F49-BB14-04B56D828018}"/>
              </a:ext>
            </a:extLst>
          </p:cNvPr>
          <p:cNvSpPr txBox="1"/>
          <p:nvPr userDrawn="1"/>
        </p:nvSpPr>
        <p:spPr>
          <a:xfrm>
            <a:off x="132202" y="2644048"/>
            <a:ext cx="0" cy="0"/>
          </a:xfrm>
          <a:prstGeom prst="rect">
            <a:avLst/>
          </a:prstGeom>
        </p:spPr>
        <p:txBody>
          <a:bodyPr vert="horz" wrap="none" lIns="0" tIns="0" rIns="0" bIns="0" rtlCol="0">
            <a:noAutofit/>
          </a:bodyPr>
          <a:lstStyle/>
          <a:p>
            <a:pPr algn="l"/>
            <a:endParaRPr lang="en-GB"/>
          </a:p>
        </p:txBody>
      </p:sp>
      <p:sp>
        <p:nvSpPr>
          <p:cNvPr id="7" name="TextBox 6">
            <a:extLst>
              <a:ext uri="{FF2B5EF4-FFF2-40B4-BE49-F238E27FC236}">
                <a16:creationId xmlns:a16="http://schemas.microsoft.com/office/drawing/2014/main" id="{7BB38559-9FC6-FC4D-86A0-359C5AEEEC9D}"/>
              </a:ext>
            </a:extLst>
          </p:cNvPr>
          <p:cNvSpPr txBox="1"/>
          <p:nvPr userDrawn="1"/>
        </p:nvSpPr>
        <p:spPr>
          <a:xfrm>
            <a:off x="198304" y="2082188"/>
            <a:ext cx="0" cy="0"/>
          </a:xfrm>
          <a:prstGeom prst="rect">
            <a:avLst/>
          </a:prstGeom>
        </p:spPr>
        <p:txBody>
          <a:bodyPr vert="horz" wrap="none" lIns="0" tIns="0" rIns="0" bIns="0" rtlCol="0">
            <a:noAutofit/>
          </a:bodyPr>
          <a:lstStyle/>
          <a:p>
            <a:pPr algn="l"/>
            <a:endParaRPr lang="en-GB"/>
          </a:p>
        </p:txBody>
      </p:sp>
    </p:spTree>
    <p:extLst>
      <p:ext uri="{BB962C8B-B14F-4D97-AF65-F5344CB8AC3E}">
        <p14:creationId xmlns:p14="http://schemas.microsoft.com/office/powerpoint/2010/main" val="3022284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 1 column">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solidFill>
                  <a:schemeClr val="bg1"/>
                </a:solidFill>
              </a:defRPr>
            </a:lvl1pPr>
          </a:lstStyle>
          <a:p>
            <a:fld id="{F1D4C972-6180-7841-A3C1-3DA8DE9FE27F}" type="slidenum">
              <a:rPr lang="es-ES" smtClean="0"/>
              <a:t>‹#›</a:t>
            </a:fld>
            <a:endParaRPr lang="es-ES"/>
          </a:p>
        </p:txBody>
      </p:sp>
      <p:sp>
        <p:nvSpPr>
          <p:cNvPr id="37" name="object 3"/>
          <p:cNvSpPr/>
          <p:nvPr/>
        </p:nvSpPr>
        <p:spPr>
          <a:xfrm>
            <a:off x="475131" y="6517021"/>
            <a:ext cx="11241741" cy="0"/>
          </a:xfrm>
          <a:custGeom>
            <a:avLst/>
            <a:gdLst/>
            <a:ahLst/>
            <a:cxnLst/>
            <a:rect l="l" t="t" r="r" b="b"/>
            <a:pathLst>
              <a:path w="8361045">
                <a:moveTo>
                  <a:pt x="0" y="0"/>
                </a:moveTo>
                <a:lnTo>
                  <a:pt x="8360803" y="0"/>
                </a:lnTo>
              </a:path>
            </a:pathLst>
          </a:custGeom>
          <a:ln w="3175">
            <a:solidFill>
              <a:schemeClr val="bg1"/>
            </a:solidFill>
          </a:ln>
        </p:spPr>
        <p:txBody>
          <a:bodyPr wrap="square" lIns="0" tIns="0" rIns="0" bIns="0" rtlCol="0"/>
          <a:lstStyle/>
          <a:p>
            <a:endParaRPr sz="1815"/>
          </a:p>
        </p:txBody>
      </p:sp>
      <p:sp>
        <p:nvSpPr>
          <p:cNvPr id="38" name="TextBox 37"/>
          <p:cNvSpPr txBox="1"/>
          <p:nvPr/>
        </p:nvSpPr>
        <p:spPr>
          <a:xfrm>
            <a:off x="478368" y="6585660"/>
            <a:ext cx="2040467" cy="135816"/>
          </a:xfrm>
          <a:prstGeom prst="rect">
            <a:avLst/>
          </a:prstGeom>
        </p:spPr>
        <p:txBody>
          <a:bodyPr vert="horz" wrap="square" lIns="0" tIns="0" rIns="0" bIns="0" rtlCol="0" anchor="ctr">
            <a:noAutofit/>
          </a:bodyPr>
          <a:lstStyle/>
          <a:p>
            <a:pPr algn="l"/>
            <a:r>
              <a:rPr lang="en-US" sz="800">
                <a:solidFill>
                  <a:schemeClr val="bg1"/>
                </a:solidFill>
                <a:latin typeface="+mj-lt"/>
              </a:rPr>
              <a:t>RBM Partnership to End</a:t>
            </a:r>
            <a:r>
              <a:rPr lang="en-US" sz="800" baseline="0">
                <a:solidFill>
                  <a:schemeClr val="bg1"/>
                </a:solidFill>
                <a:latin typeface="+mj-lt"/>
              </a:rPr>
              <a:t> Malaria</a:t>
            </a:r>
            <a:endParaRPr lang="en-US" sz="800">
              <a:solidFill>
                <a:schemeClr val="bg1"/>
              </a:solidFill>
              <a:latin typeface="+mj-lt"/>
            </a:endParaRPr>
          </a:p>
        </p:txBody>
      </p:sp>
      <p:sp>
        <p:nvSpPr>
          <p:cNvPr id="8" name="CuadroTexto 7">
            <a:extLst>
              <a:ext uri="{FF2B5EF4-FFF2-40B4-BE49-F238E27FC236}">
                <a16:creationId xmlns:a16="http://schemas.microsoft.com/office/drawing/2014/main" id="{7C3DF500-FC92-5141-A2AF-207C6E0F73E4}"/>
              </a:ext>
            </a:extLst>
          </p:cNvPr>
          <p:cNvSpPr txBox="1"/>
          <p:nvPr userDrawn="1"/>
        </p:nvSpPr>
        <p:spPr>
          <a:xfrm>
            <a:off x="11054443" y="6074229"/>
            <a:ext cx="0" cy="0"/>
          </a:xfrm>
          <a:prstGeom prst="rect">
            <a:avLst/>
          </a:prstGeom>
        </p:spPr>
        <p:txBody>
          <a:bodyPr vert="horz" wrap="none" lIns="0" tIns="0" rIns="0" bIns="0" rtlCol="0">
            <a:noAutofit/>
          </a:bodyPr>
          <a:lstStyle/>
          <a:p>
            <a:pPr algn="l"/>
            <a:endParaRPr lang="es-ES"/>
          </a:p>
        </p:txBody>
      </p:sp>
      <p:sp>
        <p:nvSpPr>
          <p:cNvPr id="2" name="TextBox 1">
            <a:extLst>
              <a:ext uri="{FF2B5EF4-FFF2-40B4-BE49-F238E27FC236}">
                <a16:creationId xmlns:a16="http://schemas.microsoft.com/office/drawing/2014/main" id="{3C3E9337-A274-C943-A6BB-27685BDC5E79}"/>
              </a:ext>
            </a:extLst>
          </p:cNvPr>
          <p:cNvSpPr txBox="1"/>
          <p:nvPr userDrawn="1"/>
        </p:nvSpPr>
        <p:spPr>
          <a:xfrm>
            <a:off x="6321287" y="2637183"/>
            <a:ext cx="0" cy="0"/>
          </a:xfrm>
          <a:prstGeom prst="rect">
            <a:avLst/>
          </a:prstGeom>
        </p:spPr>
        <p:txBody>
          <a:bodyPr vert="horz" wrap="none" lIns="0" tIns="0" rIns="0" bIns="0" rtlCol="0">
            <a:noAutofit/>
          </a:bodyPr>
          <a:lstStyle/>
          <a:p>
            <a:pPr algn="l"/>
            <a:endParaRPr lang="en-GB"/>
          </a:p>
        </p:txBody>
      </p:sp>
    </p:spTree>
    <p:extLst>
      <p:ext uri="{BB962C8B-B14F-4D97-AF65-F5344CB8AC3E}">
        <p14:creationId xmlns:p14="http://schemas.microsoft.com/office/powerpoint/2010/main" val="32660909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itle + 1 column">
    <p:bg>
      <p:bgPr>
        <a:solidFill>
          <a:srgbClr val="414146"/>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solidFill>
                  <a:schemeClr val="bg1"/>
                </a:solidFill>
              </a:defRPr>
            </a:lvl1pPr>
          </a:lstStyle>
          <a:p>
            <a:fld id="{F1D4C972-6180-7841-A3C1-3DA8DE9FE27F}" type="slidenum">
              <a:rPr lang="es-ES" smtClean="0"/>
              <a:t>‹#›</a:t>
            </a:fld>
            <a:endParaRPr lang="es-ES"/>
          </a:p>
        </p:txBody>
      </p:sp>
      <p:sp>
        <p:nvSpPr>
          <p:cNvPr id="37" name="object 3"/>
          <p:cNvSpPr/>
          <p:nvPr/>
        </p:nvSpPr>
        <p:spPr>
          <a:xfrm>
            <a:off x="475131" y="6517021"/>
            <a:ext cx="11241741" cy="0"/>
          </a:xfrm>
          <a:custGeom>
            <a:avLst/>
            <a:gdLst/>
            <a:ahLst/>
            <a:cxnLst/>
            <a:rect l="l" t="t" r="r" b="b"/>
            <a:pathLst>
              <a:path w="8361045">
                <a:moveTo>
                  <a:pt x="0" y="0"/>
                </a:moveTo>
                <a:lnTo>
                  <a:pt x="8360803" y="0"/>
                </a:lnTo>
              </a:path>
            </a:pathLst>
          </a:custGeom>
          <a:ln w="3175">
            <a:solidFill>
              <a:schemeClr val="bg1"/>
            </a:solidFill>
          </a:ln>
        </p:spPr>
        <p:txBody>
          <a:bodyPr wrap="square" lIns="0" tIns="0" rIns="0" bIns="0" rtlCol="0"/>
          <a:lstStyle/>
          <a:p>
            <a:endParaRPr sz="1815"/>
          </a:p>
        </p:txBody>
      </p:sp>
      <p:sp>
        <p:nvSpPr>
          <p:cNvPr id="38" name="TextBox 37"/>
          <p:cNvSpPr txBox="1"/>
          <p:nvPr/>
        </p:nvSpPr>
        <p:spPr>
          <a:xfrm>
            <a:off x="478368" y="6585660"/>
            <a:ext cx="2040467" cy="135816"/>
          </a:xfrm>
          <a:prstGeom prst="rect">
            <a:avLst/>
          </a:prstGeom>
        </p:spPr>
        <p:txBody>
          <a:bodyPr vert="horz" wrap="square" lIns="0" tIns="0" rIns="0" bIns="0" rtlCol="0" anchor="ctr">
            <a:noAutofit/>
          </a:bodyPr>
          <a:lstStyle/>
          <a:p>
            <a:pPr algn="l"/>
            <a:r>
              <a:rPr lang="en-US" sz="800">
                <a:solidFill>
                  <a:schemeClr val="bg1"/>
                </a:solidFill>
                <a:latin typeface="+mj-lt"/>
              </a:rPr>
              <a:t>RBM Partnership to End</a:t>
            </a:r>
            <a:r>
              <a:rPr lang="en-US" sz="800" baseline="0">
                <a:solidFill>
                  <a:schemeClr val="bg1"/>
                </a:solidFill>
                <a:latin typeface="+mj-lt"/>
              </a:rPr>
              <a:t> Malaria</a:t>
            </a:r>
            <a:endParaRPr lang="en-US" sz="800">
              <a:solidFill>
                <a:schemeClr val="bg1"/>
              </a:solidFill>
              <a:latin typeface="+mj-lt"/>
            </a:endParaRPr>
          </a:p>
        </p:txBody>
      </p:sp>
      <p:sp>
        <p:nvSpPr>
          <p:cNvPr id="8" name="CuadroTexto 7">
            <a:extLst>
              <a:ext uri="{FF2B5EF4-FFF2-40B4-BE49-F238E27FC236}">
                <a16:creationId xmlns:a16="http://schemas.microsoft.com/office/drawing/2014/main" id="{7C3DF500-FC92-5141-A2AF-207C6E0F73E4}"/>
              </a:ext>
            </a:extLst>
          </p:cNvPr>
          <p:cNvSpPr txBox="1"/>
          <p:nvPr userDrawn="1"/>
        </p:nvSpPr>
        <p:spPr>
          <a:xfrm>
            <a:off x="11054443" y="6074229"/>
            <a:ext cx="0" cy="0"/>
          </a:xfrm>
          <a:prstGeom prst="rect">
            <a:avLst/>
          </a:prstGeom>
        </p:spPr>
        <p:txBody>
          <a:bodyPr vert="horz" wrap="none" lIns="0" tIns="0" rIns="0" bIns="0" rtlCol="0">
            <a:noAutofit/>
          </a:bodyPr>
          <a:lstStyle/>
          <a:p>
            <a:pPr algn="l"/>
            <a:endParaRPr lang="es-ES"/>
          </a:p>
        </p:txBody>
      </p:sp>
      <p:sp>
        <p:nvSpPr>
          <p:cNvPr id="2" name="TextBox 1">
            <a:extLst>
              <a:ext uri="{FF2B5EF4-FFF2-40B4-BE49-F238E27FC236}">
                <a16:creationId xmlns:a16="http://schemas.microsoft.com/office/drawing/2014/main" id="{3C3E9337-A274-C943-A6BB-27685BDC5E79}"/>
              </a:ext>
            </a:extLst>
          </p:cNvPr>
          <p:cNvSpPr txBox="1"/>
          <p:nvPr userDrawn="1"/>
        </p:nvSpPr>
        <p:spPr>
          <a:xfrm>
            <a:off x="6321287" y="2637183"/>
            <a:ext cx="0" cy="0"/>
          </a:xfrm>
          <a:prstGeom prst="rect">
            <a:avLst/>
          </a:prstGeom>
        </p:spPr>
        <p:txBody>
          <a:bodyPr vert="horz" wrap="none" lIns="0" tIns="0" rIns="0" bIns="0" rtlCol="0">
            <a:noAutofit/>
          </a:bodyPr>
          <a:lstStyle/>
          <a:p>
            <a:pPr algn="l"/>
            <a:endParaRPr lang="en-GB"/>
          </a:p>
        </p:txBody>
      </p:sp>
    </p:spTree>
    <p:extLst>
      <p:ext uri="{BB962C8B-B14F-4D97-AF65-F5344CB8AC3E}">
        <p14:creationId xmlns:p14="http://schemas.microsoft.com/office/powerpoint/2010/main" val="18273273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Title + 1 column">
    <p:bg>
      <p:bgPr>
        <a:solidFill>
          <a:srgbClr val="7EDDF3"/>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solidFill>
                  <a:schemeClr val="bg1"/>
                </a:solidFill>
              </a:defRPr>
            </a:lvl1pPr>
          </a:lstStyle>
          <a:p>
            <a:fld id="{F1D4C972-6180-7841-A3C1-3DA8DE9FE27F}" type="slidenum">
              <a:rPr lang="es-ES" smtClean="0"/>
              <a:t>‹#›</a:t>
            </a:fld>
            <a:endParaRPr lang="es-ES"/>
          </a:p>
        </p:txBody>
      </p:sp>
      <p:sp>
        <p:nvSpPr>
          <p:cNvPr id="37" name="object 3"/>
          <p:cNvSpPr/>
          <p:nvPr/>
        </p:nvSpPr>
        <p:spPr>
          <a:xfrm>
            <a:off x="475131" y="6517021"/>
            <a:ext cx="11241741" cy="0"/>
          </a:xfrm>
          <a:custGeom>
            <a:avLst/>
            <a:gdLst/>
            <a:ahLst/>
            <a:cxnLst/>
            <a:rect l="l" t="t" r="r" b="b"/>
            <a:pathLst>
              <a:path w="8361045">
                <a:moveTo>
                  <a:pt x="0" y="0"/>
                </a:moveTo>
                <a:lnTo>
                  <a:pt x="8360803" y="0"/>
                </a:lnTo>
              </a:path>
            </a:pathLst>
          </a:custGeom>
          <a:ln w="3175">
            <a:solidFill>
              <a:schemeClr val="bg1"/>
            </a:solidFill>
          </a:ln>
        </p:spPr>
        <p:txBody>
          <a:bodyPr wrap="square" lIns="0" tIns="0" rIns="0" bIns="0" rtlCol="0"/>
          <a:lstStyle/>
          <a:p>
            <a:endParaRPr sz="1815"/>
          </a:p>
        </p:txBody>
      </p:sp>
      <p:sp>
        <p:nvSpPr>
          <p:cNvPr id="38" name="TextBox 37"/>
          <p:cNvSpPr txBox="1"/>
          <p:nvPr/>
        </p:nvSpPr>
        <p:spPr>
          <a:xfrm>
            <a:off x="478368" y="6585660"/>
            <a:ext cx="2040467" cy="135816"/>
          </a:xfrm>
          <a:prstGeom prst="rect">
            <a:avLst/>
          </a:prstGeom>
        </p:spPr>
        <p:txBody>
          <a:bodyPr vert="horz" wrap="square" lIns="0" tIns="0" rIns="0" bIns="0" rtlCol="0" anchor="ctr">
            <a:noAutofit/>
          </a:bodyPr>
          <a:lstStyle/>
          <a:p>
            <a:pPr algn="l"/>
            <a:r>
              <a:rPr lang="en-US" sz="800">
                <a:solidFill>
                  <a:schemeClr val="bg1"/>
                </a:solidFill>
                <a:latin typeface="+mj-lt"/>
              </a:rPr>
              <a:t>RBM Partnership to End</a:t>
            </a:r>
            <a:r>
              <a:rPr lang="en-US" sz="800" baseline="0">
                <a:solidFill>
                  <a:schemeClr val="bg1"/>
                </a:solidFill>
                <a:latin typeface="+mj-lt"/>
              </a:rPr>
              <a:t> Malaria</a:t>
            </a:r>
            <a:endParaRPr lang="en-US" sz="800">
              <a:solidFill>
                <a:schemeClr val="bg1"/>
              </a:solidFill>
              <a:latin typeface="+mj-lt"/>
            </a:endParaRPr>
          </a:p>
        </p:txBody>
      </p:sp>
      <p:sp>
        <p:nvSpPr>
          <p:cNvPr id="8" name="CuadroTexto 7">
            <a:extLst>
              <a:ext uri="{FF2B5EF4-FFF2-40B4-BE49-F238E27FC236}">
                <a16:creationId xmlns:a16="http://schemas.microsoft.com/office/drawing/2014/main" id="{7C3DF500-FC92-5141-A2AF-207C6E0F73E4}"/>
              </a:ext>
            </a:extLst>
          </p:cNvPr>
          <p:cNvSpPr txBox="1"/>
          <p:nvPr userDrawn="1"/>
        </p:nvSpPr>
        <p:spPr>
          <a:xfrm>
            <a:off x="11054443" y="6074229"/>
            <a:ext cx="0" cy="0"/>
          </a:xfrm>
          <a:prstGeom prst="rect">
            <a:avLst/>
          </a:prstGeom>
        </p:spPr>
        <p:txBody>
          <a:bodyPr vert="horz" wrap="none" lIns="0" tIns="0" rIns="0" bIns="0" rtlCol="0">
            <a:noAutofit/>
          </a:bodyPr>
          <a:lstStyle/>
          <a:p>
            <a:pPr algn="l"/>
            <a:endParaRPr lang="es-ES"/>
          </a:p>
        </p:txBody>
      </p:sp>
      <p:sp>
        <p:nvSpPr>
          <p:cNvPr id="2" name="TextBox 1">
            <a:extLst>
              <a:ext uri="{FF2B5EF4-FFF2-40B4-BE49-F238E27FC236}">
                <a16:creationId xmlns:a16="http://schemas.microsoft.com/office/drawing/2014/main" id="{3C3E9337-A274-C943-A6BB-27685BDC5E79}"/>
              </a:ext>
            </a:extLst>
          </p:cNvPr>
          <p:cNvSpPr txBox="1"/>
          <p:nvPr userDrawn="1"/>
        </p:nvSpPr>
        <p:spPr>
          <a:xfrm>
            <a:off x="6321287" y="2637183"/>
            <a:ext cx="0" cy="0"/>
          </a:xfrm>
          <a:prstGeom prst="rect">
            <a:avLst/>
          </a:prstGeom>
        </p:spPr>
        <p:txBody>
          <a:bodyPr vert="horz" wrap="none" lIns="0" tIns="0" rIns="0" bIns="0" rtlCol="0">
            <a:noAutofit/>
          </a:bodyPr>
          <a:lstStyle/>
          <a:p>
            <a:pPr algn="l"/>
            <a:endParaRPr lang="en-GB"/>
          </a:p>
        </p:txBody>
      </p:sp>
    </p:spTree>
    <p:extLst>
      <p:ext uri="{BB962C8B-B14F-4D97-AF65-F5344CB8AC3E}">
        <p14:creationId xmlns:p14="http://schemas.microsoft.com/office/powerpoint/2010/main" val="34809136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Title + 1 column">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solidFill>
                  <a:srgbClr val="0262FF"/>
                </a:solidFill>
              </a:defRPr>
            </a:lvl1pPr>
          </a:lstStyle>
          <a:p>
            <a:fld id="{F1D4C972-6180-7841-A3C1-3DA8DE9FE27F}" type="slidenum">
              <a:rPr lang="es-ES" smtClean="0"/>
              <a:pPr/>
              <a:t>‹#›</a:t>
            </a:fld>
            <a:endParaRPr lang="es-ES"/>
          </a:p>
        </p:txBody>
      </p:sp>
      <p:sp>
        <p:nvSpPr>
          <p:cNvPr id="38" name="TextBox 37"/>
          <p:cNvSpPr txBox="1"/>
          <p:nvPr/>
        </p:nvSpPr>
        <p:spPr>
          <a:xfrm>
            <a:off x="478368" y="6585660"/>
            <a:ext cx="2040467" cy="135816"/>
          </a:xfrm>
          <a:prstGeom prst="rect">
            <a:avLst/>
          </a:prstGeom>
        </p:spPr>
        <p:txBody>
          <a:bodyPr vert="horz" wrap="square" lIns="0" tIns="0" rIns="0" bIns="0" rtlCol="0" anchor="ctr">
            <a:noAutofit/>
          </a:bodyPr>
          <a:lstStyle/>
          <a:p>
            <a:pPr algn="l"/>
            <a:r>
              <a:rPr lang="en-US" sz="800">
                <a:solidFill>
                  <a:srgbClr val="0262FF"/>
                </a:solidFill>
                <a:latin typeface="+mj-lt"/>
              </a:rPr>
              <a:t>RBM Partnership to End</a:t>
            </a:r>
            <a:r>
              <a:rPr lang="en-US" sz="800" baseline="0">
                <a:solidFill>
                  <a:srgbClr val="0262FF"/>
                </a:solidFill>
                <a:latin typeface="+mj-lt"/>
              </a:rPr>
              <a:t> Malaria</a:t>
            </a:r>
            <a:endParaRPr lang="en-US" sz="800">
              <a:solidFill>
                <a:srgbClr val="0262FF"/>
              </a:solidFill>
              <a:latin typeface="+mj-lt"/>
            </a:endParaRPr>
          </a:p>
        </p:txBody>
      </p:sp>
      <p:sp>
        <p:nvSpPr>
          <p:cNvPr id="8" name="CuadroTexto 7">
            <a:extLst>
              <a:ext uri="{FF2B5EF4-FFF2-40B4-BE49-F238E27FC236}">
                <a16:creationId xmlns:a16="http://schemas.microsoft.com/office/drawing/2014/main" id="{7C3DF500-FC92-5141-A2AF-207C6E0F73E4}"/>
              </a:ext>
            </a:extLst>
          </p:cNvPr>
          <p:cNvSpPr txBox="1"/>
          <p:nvPr userDrawn="1"/>
        </p:nvSpPr>
        <p:spPr>
          <a:xfrm>
            <a:off x="11054443" y="6074229"/>
            <a:ext cx="0" cy="0"/>
          </a:xfrm>
          <a:prstGeom prst="rect">
            <a:avLst/>
          </a:prstGeom>
        </p:spPr>
        <p:txBody>
          <a:bodyPr vert="horz" wrap="none" lIns="0" tIns="0" rIns="0" bIns="0" rtlCol="0">
            <a:noAutofit/>
          </a:bodyPr>
          <a:lstStyle/>
          <a:p>
            <a:pPr algn="l"/>
            <a:endParaRPr lang="es-ES"/>
          </a:p>
        </p:txBody>
      </p:sp>
      <p:sp>
        <p:nvSpPr>
          <p:cNvPr id="2" name="TextBox 1">
            <a:extLst>
              <a:ext uri="{FF2B5EF4-FFF2-40B4-BE49-F238E27FC236}">
                <a16:creationId xmlns:a16="http://schemas.microsoft.com/office/drawing/2014/main" id="{3C3E9337-A274-C943-A6BB-27685BDC5E79}"/>
              </a:ext>
            </a:extLst>
          </p:cNvPr>
          <p:cNvSpPr txBox="1"/>
          <p:nvPr userDrawn="1"/>
        </p:nvSpPr>
        <p:spPr>
          <a:xfrm>
            <a:off x="6321287" y="2637183"/>
            <a:ext cx="0" cy="0"/>
          </a:xfrm>
          <a:prstGeom prst="rect">
            <a:avLst/>
          </a:prstGeom>
        </p:spPr>
        <p:txBody>
          <a:bodyPr vert="horz" wrap="none" lIns="0" tIns="0" rIns="0" bIns="0" rtlCol="0">
            <a:noAutofit/>
          </a:bodyPr>
          <a:lstStyle/>
          <a:p>
            <a:pPr algn="l"/>
            <a:endParaRPr lang="en-GB"/>
          </a:p>
        </p:txBody>
      </p:sp>
      <p:sp>
        <p:nvSpPr>
          <p:cNvPr id="3" name="TextBox 2">
            <a:extLst>
              <a:ext uri="{FF2B5EF4-FFF2-40B4-BE49-F238E27FC236}">
                <a16:creationId xmlns:a16="http://schemas.microsoft.com/office/drawing/2014/main" id="{F81622CC-67BF-E34B-9D02-D3E0EC0508E7}"/>
              </a:ext>
            </a:extLst>
          </p:cNvPr>
          <p:cNvSpPr txBox="1"/>
          <p:nvPr userDrawn="1"/>
        </p:nvSpPr>
        <p:spPr>
          <a:xfrm>
            <a:off x="1618407" y="3309642"/>
            <a:ext cx="0" cy="0"/>
          </a:xfrm>
          <a:prstGeom prst="rect">
            <a:avLst/>
          </a:prstGeom>
        </p:spPr>
        <p:txBody>
          <a:bodyPr vert="horz" wrap="none" lIns="0" tIns="0" rIns="0" bIns="0" rtlCol="0">
            <a:noAutofit/>
          </a:bodyPr>
          <a:lstStyle/>
          <a:p>
            <a:pPr algn="l"/>
            <a:endParaRPr lang="en-GB"/>
          </a:p>
        </p:txBody>
      </p:sp>
      <p:sp>
        <p:nvSpPr>
          <p:cNvPr id="9" name="object 3">
            <a:extLst>
              <a:ext uri="{FF2B5EF4-FFF2-40B4-BE49-F238E27FC236}">
                <a16:creationId xmlns:a16="http://schemas.microsoft.com/office/drawing/2014/main" id="{3A391999-4BF7-ED47-93F2-83C104F76AAF}"/>
              </a:ext>
            </a:extLst>
          </p:cNvPr>
          <p:cNvSpPr/>
          <p:nvPr userDrawn="1"/>
        </p:nvSpPr>
        <p:spPr>
          <a:xfrm>
            <a:off x="475131" y="6517021"/>
            <a:ext cx="11241741" cy="0"/>
          </a:xfrm>
          <a:custGeom>
            <a:avLst/>
            <a:gdLst/>
            <a:ahLst/>
            <a:cxnLst/>
            <a:rect l="l" t="t" r="r" b="b"/>
            <a:pathLst>
              <a:path w="8361045">
                <a:moveTo>
                  <a:pt x="0" y="0"/>
                </a:moveTo>
                <a:lnTo>
                  <a:pt x="8360803" y="0"/>
                </a:lnTo>
              </a:path>
            </a:pathLst>
          </a:custGeom>
          <a:ln w="3175">
            <a:solidFill>
              <a:schemeClr val="tx1"/>
            </a:solidFill>
          </a:ln>
        </p:spPr>
        <p:txBody>
          <a:bodyPr wrap="square" lIns="0" tIns="0" rIns="0" bIns="0" rtlCol="0"/>
          <a:lstStyle/>
          <a:p>
            <a:endParaRPr sz="1815"/>
          </a:p>
        </p:txBody>
      </p:sp>
    </p:spTree>
    <p:extLst>
      <p:ext uri="{BB962C8B-B14F-4D97-AF65-F5344CB8AC3E}">
        <p14:creationId xmlns:p14="http://schemas.microsoft.com/office/powerpoint/2010/main" val="2345320014"/>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ndex">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solidFill>
                  <a:schemeClr val="tx1"/>
                </a:solidFill>
              </a:defRPr>
            </a:lvl1pPr>
          </a:lstStyle>
          <a:p>
            <a:fld id="{F1D4C972-6180-7841-A3C1-3DA8DE9FE27F}" type="slidenum">
              <a:rPr lang="es-ES" smtClean="0"/>
              <a:pPr/>
              <a:t>‹#›</a:t>
            </a:fld>
            <a:endParaRPr lang="es-ES"/>
          </a:p>
        </p:txBody>
      </p:sp>
      <p:sp>
        <p:nvSpPr>
          <p:cNvPr id="37" name="object 3"/>
          <p:cNvSpPr/>
          <p:nvPr/>
        </p:nvSpPr>
        <p:spPr>
          <a:xfrm>
            <a:off x="475131" y="6517021"/>
            <a:ext cx="11241741" cy="0"/>
          </a:xfrm>
          <a:custGeom>
            <a:avLst/>
            <a:gdLst/>
            <a:ahLst/>
            <a:cxnLst/>
            <a:rect l="l" t="t" r="r" b="b"/>
            <a:pathLst>
              <a:path w="8361045">
                <a:moveTo>
                  <a:pt x="0" y="0"/>
                </a:moveTo>
                <a:lnTo>
                  <a:pt x="8360803" y="0"/>
                </a:lnTo>
              </a:path>
            </a:pathLst>
          </a:custGeom>
          <a:ln w="3175">
            <a:solidFill>
              <a:schemeClr val="tx1"/>
            </a:solidFill>
          </a:ln>
        </p:spPr>
        <p:txBody>
          <a:bodyPr wrap="square" lIns="0" tIns="0" rIns="0" bIns="0" rtlCol="0"/>
          <a:lstStyle/>
          <a:p>
            <a:endParaRPr sz="1815"/>
          </a:p>
        </p:txBody>
      </p:sp>
      <p:sp>
        <p:nvSpPr>
          <p:cNvPr id="38" name="TextBox 37"/>
          <p:cNvSpPr txBox="1"/>
          <p:nvPr/>
        </p:nvSpPr>
        <p:spPr>
          <a:xfrm>
            <a:off x="478368" y="6585660"/>
            <a:ext cx="2040467" cy="135816"/>
          </a:xfrm>
          <a:prstGeom prst="rect">
            <a:avLst/>
          </a:prstGeom>
        </p:spPr>
        <p:txBody>
          <a:bodyPr vert="horz" wrap="square" lIns="0" tIns="0" rIns="0" bIns="0" rtlCol="0" anchor="ctr">
            <a:noAutofit/>
          </a:bodyPr>
          <a:lstStyle/>
          <a:p>
            <a:pPr algn="l"/>
            <a:r>
              <a:rPr lang="en-US" sz="800">
                <a:solidFill>
                  <a:schemeClr val="tx1"/>
                </a:solidFill>
                <a:latin typeface="+mj-lt"/>
              </a:rPr>
              <a:t>RBM Partnership to End</a:t>
            </a:r>
            <a:r>
              <a:rPr lang="en-US" sz="800" baseline="0">
                <a:solidFill>
                  <a:schemeClr val="tx1"/>
                </a:solidFill>
                <a:latin typeface="+mj-lt"/>
              </a:rPr>
              <a:t> Malaria</a:t>
            </a:r>
            <a:endParaRPr lang="en-US" sz="800">
              <a:solidFill>
                <a:schemeClr val="tx1"/>
              </a:solidFill>
              <a:latin typeface="+mj-lt"/>
            </a:endParaRPr>
          </a:p>
        </p:txBody>
      </p:sp>
      <p:sp>
        <p:nvSpPr>
          <p:cNvPr id="8" name="CuadroTexto 7">
            <a:extLst>
              <a:ext uri="{FF2B5EF4-FFF2-40B4-BE49-F238E27FC236}">
                <a16:creationId xmlns:a16="http://schemas.microsoft.com/office/drawing/2014/main" id="{7C3DF500-FC92-5141-A2AF-207C6E0F73E4}"/>
              </a:ext>
            </a:extLst>
          </p:cNvPr>
          <p:cNvSpPr txBox="1"/>
          <p:nvPr userDrawn="1"/>
        </p:nvSpPr>
        <p:spPr>
          <a:xfrm>
            <a:off x="11054443" y="6074229"/>
            <a:ext cx="0" cy="0"/>
          </a:xfrm>
          <a:prstGeom prst="rect">
            <a:avLst/>
          </a:prstGeom>
        </p:spPr>
        <p:txBody>
          <a:bodyPr vert="horz" wrap="none" lIns="0" tIns="0" rIns="0" bIns="0" rtlCol="0">
            <a:noAutofit/>
          </a:bodyPr>
          <a:lstStyle/>
          <a:p>
            <a:pPr algn="l"/>
            <a:endParaRPr lang="es-ES"/>
          </a:p>
        </p:txBody>
      </p:sp>
      <p:sp>
        <p:nvSpPr>
          <p:cNvPr id="11" name="Title 1">
            <a:extLst>
              <a:ext uri="{FF2B5EF4-FFF2-40B4-BE49-F238E27FC236}">
                <a16:creationId xmlns:a16="http://schemas.microsoft.com/office/drawing/2014/main" id="{69160C1D-F185-1549-8B7A-DCAA5F44EBF1}"/>
              </a:ext>
            </a:extLst>
          </p:cNvPr>
          <p:cNvSpPr>
            <a:spLocks noGrp="1"/>
          </p:cNvSpPr>
          <p:nvPr>
            <p:ph type="title" hasCustomPrompt="1"/>
          </p:nvPr>
        </p:nvSpPr>
        <p:spPr>
          <a:xfrm>
            <a:off x="482199" y="2074752"/>
            <a:ext cx="11227602" cy="4090550"/>
          </a:xfrm>
        </p:spPr>
        <p:txBody>
          <a:bodyPr lIns="0" tIns="46800" rIns="0" anchor="t">
            <a:noAutofit/>
          </a:bodyPr>
          <a:lstStyle>
            <a:lvl1pPr algn="l">
              <a:lnSpc>
                <a:spcPct val="100000"/>
              </a:lnSpc>
              <a:defRPr sz="1600" b="1" i="0">
                <a:solidFill>
                  <a:schemeClr val="tx2"/>
                </a:solidFill>
                <a:latin typeface="+mn-lt"/>
              </a:defRPr>
            </a:lvl1pPr>
          </a:lstStyle>
          <a:p>
            <a:r>
              <a:rPr lang="en-US" dirty="0"/>
              <a:t>Click to edit text</a:t>
            </a:r>
          </a:p>
        </p:txBody>
      </p:sp>
      <p:sp>
        <p:nvSpPr>
          <p:cNvPr id="2" name="TextBox 1">
            <a:extLst>
              <a:ext uri="{FF2B5EF4-FFF2-40B4-BE49-F238E27FC236}">
                <a16:creationId xmlns:a16="http://schemas.microsoft.com/office/drawing/2014/main" id="{DF91343C-4975-6547-AD4A-52CE231EA019}"/>
              </a:ext>
            </a:extLst>
          </p:cNvPr>
          <p:cNvSpPr txBox="1"/>
          <p:nvPr userDrawn="1"/>
        </p:nvSpPr>
        <p:spPr>
          <a:xfrm>
            <a:off x="1735282" y="6276109"/>
            <a:ext cx="0" cy="0"/>
          </a:xfrm>
          <a:prstGeom prst="rect">
            <a:avLst/>
          </a:prstGeom>
        </p:spPr>
        <p:txBody>
          <a:bodyPr vert="horz" wrap="none" lIns="0" tIns="0" rIns="0" bIns="0" rtlCol="0">
            <a:noAutofit/>
          </a:bodyPr>
          <a:lstStyle/>
          <a:p>
            <a:pPr algn="l"/>
            <a:endParaRPr lang="en-GB"/>
          </a:p>
        </p:txBody>
      </p:sp>
      <p:sp>
        <p:nvSpPr>
          <p:cNvPr id="5" name="Text Placeholder 4">
            <a:extLst>
              <a:ext uri="{FF2B5EF4-FFF2-40B4-BE49-F238E27FC236}">
                <a16:creationId xmlns:a16="http://schemas.microsoft.com/office/drawing/2014/main" id="{DE785DDC-C2E8-8443-8036-CFFC1A5DF395}"/>
              </a:ext>
            </a:extLst>
          </p:cNvPr>
          <p:cNvSpPr>
            <a:spLocks noGrp="1"/>
          </p:cNvSpPr>
          <p:nvPr>
            <p:ph type="body" sz="quarter" idx="12" hasCustomPrompt="1"/>
          </p:nvPr>
        </p:nvSpPr>
        <p:spPr>
          <a:xfrm>
            <a:off x="482198" y="1714757"/>
            <a:ext cx="11227601" cy="359995"/>
          </a:xfrm>
          <a:noFill/>
          <a:ln>
            <a:noFill/>
          </a:ln>
        </p:spPr>
        <p:style>
          <a:lnRef idx="0">
            <a:scrgbClr r="0" g="0" b="0"/>
          </a:lnRef>
          <a:fillRef idx="0">
            <a:scrgbClr r="0" g="0" b="0"/>
          </a:fillRef>
          <a:effectRef idx="0">
            <a:scrgbClr r="0" g="0" b="0"/>
          </a:effectRef>
          <a:fontRef idx="minor">
            <a:schemeClr val="dk1"/>
          </a:fontRef>
        </p:style>
        <p:txBody>
          <a:bodyPr/>
          <a:lstStyle>
            <a:lvl1pPr>
              <a:defRPr sz="1800">
                <a:latin typeface="+mj-lt"/>
              </a:defRPr>
            </a:lvl1pPr>
            <a:lvl2pPr>
              <a:defRPr>
                <a:latin typeface="+mj-lt"/>
              </a:defRPr>
            </a:lvl2pPr>
            <a:lvl3pPr>
              <a:defRPr>
                <a:latin typeface="+mn-lt"/>
              </a:defRPr>
            </a:lvl3pPr>
            <a:lvl4pPr>
              <a:defRPr>
                <a:latin typeface="+mj-lt"/>
              </a:defRPr>
            </a:lvl4pPr>
            <a:lvl5pPr>
              <a:defRPr>
                <a:latin typeface="+mj-lt"/>
              </a:defRPr>
            </a:lvl5pPr>
          </a:lstStyle>
          <a:p>
            <a:pPr lvl="0"/>
            <a:r>
              <a:rPr lang="en-US" dirty="0"/>
              <a:t>Click to edit subtitle</a:t>
            </a:r>
          </a:p>
        </p:txBody>
      </p:sp>
      <p:sp>
        <p:nvSpPr>
          <p:cNvPr id="7" name="TextBox 6">
            <a:extLst>
              <a:ext uri="{FF2B5EF4-FFF2-40B4-BE49-F238E27FC236}">
                <a16:creationId xmlns:a16="http://schemas.microsoft.com/office/drawing/2014/main" id="{27CE7BDC-ABFB-1C45-8156-71C78B68C3E5}"/>
              </a:ext>
            </a:extLst>
          </p:cNvPr>
          <p:cNvSpPr txBox="1"/>
          <p:nvPr userDrawn="1"/>
        </p:nvSpPr>
        <p:spPr>
          <a:xfrm>
            <a:off x="1288473" y="2753591"/>
            <a:ext cx="0" cy="0"/>
          </a:xfrm>
          <a:prstGeom prst="rect">
            <a:avLst/>
          </a:prstGeom>
        </p:spPr>
        <p:txBody>
          <a:bodyPr vert="horz" wrap="none" lIns="0" tIns="0" rIns="0" bIns="0" rtlCol="0">
            <a:noAutofit/>
          </a:bodyPr>
          <a:lstStyle/>
          <a:p>
            <a:pPr algn="l"/>
            <a:endParaRPr lang="en-GB"/>
          </a:p>
        </p:txBody>
      </p:sp>
      <p:sp>
        <p:nvSpPr>
          <p:cNvPr id="24" name="Text Placeholder 4">
            <a:extLst>
              <a:ext uri="{FF2B5EF4-FFF2-40B4-BE49-F238E27FC236}">
                <a16:creationId xmlns:a16="http://schemas.microsoft.com/office/drawing/2014/main" id="{D8C00F12-0394-6541-9A58-38E2AE9C3AC3}"/>
              </a:ext>
            </a:extLst>
          </p:cNvPr>
          <p:cNvSpPr>
            <a:spLocks noGrp="1"/>
          </p:cNvSpPr>
          <p:nvPr>
            <p:ph type="body" sz="quarter" idx="13" hasCustomPrompt="1"/>
          </p:nvPr>
        </p:nvSpPr>
        <p:spPr>
          <a:xfrm>
            <a:off x="474659" y="368302"/>
            <a:ext cx="11235139" cy="880710"/>
          </a:xfrm>
          <a:noFill/>
          <a:ln>
            <a:noFill/>
          </a:ln>
        </p:spPr>
        <p:style>
          <a:lnRef idx="0">
            <a:scrgbClr r="0" g="0" b="0"/>
          </a:lnRef>
          <a:fillRef idx="0">
            <a:scrgbClr r="0" g="0" b="0"/>
          </a:fillRef>
          <a:effectRef idx="0">
            <a:scrgbClr r="0" g="0" b="0"/>
          </a:effectRef>
          <a:fontRef idx="minor">
            <a:schemeClr val="dk1"/>
          </a:fontRef>
        </p:style>
        <p:txBody>
          <a:bodyPr anchor="b"/>
          <a:lstStyle>
            <a:lvl1pPr>
              <a:defRPr sz="4800">
                <a:latin typeface="+mj-lt"/>
              </a:defRPr>
            </a:lvl1pPr>
            <a:lvl2pPr>
              <a:defRPr>
                <a:latin typeface="+mj-lt"/>
              </a:defRPr>
            </a:lvl2pPr>
            <a:lvl3pPr>
              <a:defRPr>
                <a:latin typeface="+mn-lt"/>
              </a:defRPr>
            </a:lvl3pPr>
            <a:lvl4pPr>
              <a:defRPr>
                <a:latin typeface="+mj-lt"/>
              </a:defRPr>
            </a:lvl4pPr>
            <a:lvl5pPr>
              <a:defRPr>
                <a:latin typeface="+mj-lt"/>
              </a:defRPr>
            </a:lvl5pPr>
          </a:lstStyle>
          <a:p>
            <a:r>
              <a:rPr lang="en-US" dirty="0">
                <a:solidFill>
                  <a:schemeClr val="tx1"/>
                </a:solidFill>
              </a:rPr>
              <a:t>Click to edit Master title style</a:t>
            </a:r>
          </a:p>
        </p:txBody>
      </p:sp>
      <p:sp>
        <p:nvSpPr>
          <p:cNvPr id="17" name="TextBox 16">
            <a:extLst>
              <a:ext uri="{FF2B5EF4-FFF2-40B4-BE49-F238E27FC236}">
                <a16:creationId xmlns:a16="http://schemas.microsoft.com/office/drawing/2014/main" id="{17E1AF19-46AB-AC49-BF9C-3928E05E17FB}"/>
              </a:ext>
            </a:extLst>
          </p:cNvPr>
          <p:cNvSpPr txBox="1"/>
          <p:nvPr userDrawn="1"/>
        </p:nvSpPr>
        <p:spPr>
          <a:xfrm>
            <a:off x="1023257" y="838200"/>
            <a:ext cx="0" cy="0"/>
          </a:xfrm>
          <a:prstGeom prst="rect">
            <a:avLst/>
          </a:prstGeom>
        </p:spPr>
        <p:txBody>
          <a:bodyPr vert="horz" wrap="none" lIns="0" tIns="0" rIns="0" bIns="0" rtlCol="0">
            <a:noAutofit/>
          </a:bodyPr>
          <a:lstStyle/>
          <a:p>
            <a:pPr algn="l"/>
            <a:endParaRPr lang="en-GB"/>
          </a:p>
        </p:txBody>
      </p:sp>
    </p:spTree>
    <p:extLst>
      <p:ext uri="{BB962C8B-B14F-4D97-AF65-F5344CB8AC3E}">
        <p14:creationId xmlns:p14="http://schemas.microsoft.com/office/powerpoint/2010/main" val="16718724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3 columns">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solidFill>
                  <a:schemeClr val="bg1"/>
                </a:solidFill>
              </a:defRPr>
            </a:lvl1pPr>
          </a:lstStyle>
          <a:p>
            <a:fld id="{F1D4C972-6180-7841-A3C1-3DA8DE9FE27F}" type="slidenum">
              <a:rPr lang="es-ES" smtClean="0"/>
              <a:t>‹#›</a:t>
            </a:fld>
            <a:endParaRPr lang="es-ES"/>
          </a:p>
        </p:txBody>
      </p:sp>
      <p:sp>
        <p:nvSpPr>
          <p:cNvPr id="37" name="object 3"/>
          <p:cNvSpPr/>
          <p:nvPr/>
        </p:nvSpPr>
        <p:spPr>
          <a:xfrm>
            <a:off x="475131" y="6517021"/>
            <a:ext cx="11241741" cy="0"/>
          </a:xfrm>
          <a:custGeom>
            <a:avLst/>
            <a:gdLst/>
            <a:ahLst/>
            <a:cxnLst/>
            <a:rect l="l" t="t" r="r" b="b"/>
            <a:pathLst>
              <a:path w="8361045">
                <a:moveTo>
                  <a:pt x="0" y="0"/>
                </a:moveTo>
                <a:lnTo>
                  <a:pt x="8360803" y="0"/>
                </a:lnTo>
              </a:path>
            </a:pathLst>
          </a:custGeom>
          <a:ln w="3175">
            <a:solidFill>
              <a:schemeClr val="bg1"/>
            </a:solidFill>
          </a:ln>
        </p:spPr>
        <p:txBody>
          <a:bodyPr wrap="square" lIns="0" tIns="0" rIns="0" bIns="0" rtlCol="0"/>
          <a:lstStyle/>
          <a:p>
            <a:endParaRPr sz="1815"/>
          </a:p>
        </p:txBody>
      </p:sp>
      <p:sp>
        <p:nvSpPr>
          <p:cNvPr id="38" name="TextBox 37"/>
          <p:cNvSpPr txBox="1"/>
          <p:nvPr/>
        </p:nvSpPr>
        <p:spPr>
          <a:xfrm>
            <a:off x="478368" y="6585660"/>
            <a:ext cx="2040467" cy="135816"/>
          </a:xfrm>
          <a:prstGeom prst="rect">
            <a:avLst/>
          </a:prstGeom>
        </p:spPr>
        <p:txBody>
          <a:bodyPr vert="horz" wrap="square" lIns="0" tIns="0" rIns="0" bIns="0" rtlCol="0" anchor="ctr">
            <a:noAutofit/>
          </a:bodyPr>
          <a:lstStyle/>
          <a:p>
            <a:pPr algn="l"/>
            <a:r>
              <a:rPr lang="en-US" sz="800">
                <a:solidFill>
                  <a:schemeClr val="bg1"/>
                </a:solidFill>
                <a:latin typeface="+mj-lt"/>
              </a:rPr>
              <a:t>RBM Partnership to End</a:t>
            </a:r>
            <a:r>
              <a:rPr lang="en-US" sz="800" baseline="0">
                <a:solidFill>
                  <a:schemeClr val="bg1"/>
                </a:solidFill>
                <a:latin typeface="+mj-lt"/>
              </a:rPr>
              <a:t> Malaria</a:t>
            </a:r>
            <a:endParaRPr lang="en-US" sz="800">
              <a:solidFill>
                <a:schemeClr val="bg1"/>
              </a:solidFill>
              <a:latin typeface="+mj-lt"/>
            </a:endParaRPr>
          </a:p>
        </p:txBody>
      </p:sp>
      <p:sp>
        <p:nvSpPr>
          <p:cNvPr id="8" name="CuadroTexto 7">
            <a:extLst>
              <a:ext uri="{FF2B5EF4-FFF2-40B4-BE49-F238E27FC236}">
                <a16:creationId xmlns:a16="http://schemas.microsoft.com/office/drawing/2014/main" id="{7C3DF500-FC92-5141-A2AF-207C6E0F73E4}"/>
              </a:ext>
            </a:extLst>
          </p:cNvPr>
          <p:cNvSpPr txBox="1"/>
          <p:nvPr userDrawn="1"/>
        </p:nvSpPr>
        <p:spPr>
          <a:xfrm>
            <a:off x="11054443" y="6074229"/>
            <a:ext cx="0" cy="0"/>
          </a:xfrm>
          <a:prstGeom prst="rect">
            <a:avLst/>
          </a:prstGeom>
        </p:spPr>
        <p:txBody>
          <a:bodyPr vert="horz" wrap="none" lIns="0" tIns="0" rIns="0" bIns="0" rtlCol="0">
            <a:noAutofit/>
          </a:bodyPr>
          <a:lstStyle/>
          <a:p>
            <a:pPr algn="l"/>
            <a:endParaRPr lang="es-ES"/>
          </a:p>
        </p:txBody>
      </p:sp>
      <p:sp>
        <p:nvSpPr>
          <p:cNvPr id="2" name="CuadroTexto 1">
            <a:extLst>
              <a:ext uri="{FF2B5EF4-FFF2-40B4-BE49-F238E27FC236}">
                <a16:creationId xmlns:a16="http://schemas.microsoft.com/office/drawing/2014/main" id="{E657C800-3B49-8341-9DAD-4BE2B4B00613}"/>
              </a:ext>
            </a:extLst>
          </p:cNvPr>
          <p:cNvSpPr txBox="1"/>
          <p:nvPr userDrawn="1"/>
        </p:nvSpPr>
        <p:spPr>
          <a:xfrm>
            <a:off x="9488774" y="824459"/>
            <a:ext cx="0" cy="0"/>
          </a:xfrm>
          <a:prstGeom prst="rect">
            <a:avLst/>
          </a:prstGeom>
        </p:spPr>
        <p:txBody>
          <a:bodyPr vert="horz" wrap="none" lIns="0" tIns="0" rIns="0" bIns="0" rtlCol="0">
            <a:noAutofit/>
          </a:bodyPr>
          <a:lstStyle/>
          <a:p>
            <a:pPr algn="l"/>
            <a:endParaRPr lang="es-ES"/>
          </a:p>
        </p:txBody>
      </p:sp>
      <p:sp>
        <p:nvSpPr>
          <p:cNvPr id="3" name="CuadroTexto 2">
            <a:extLst>
              <a:ext uri="{FF2B5EF4-FFF2-40B4-BE49-F238E27FC236}">
                <a16:creationId xmlns:a16="http://schemas.microsoft.com/office/drawing/2014/main" id="{AF760011-98B5-B444-98F8-DEF2C82DDECA}"/>
              </a:ext>
            </a:extLst>
          </p:cNvPr>
          <p:cNvSpPr txBox="1"/>
          <p:nvPr userDrawn="1"/>
        </p:nvSpPr>
        <p:spPr>
          <a:xfrm>
            <a:off x="11234057" y="1262743"/>
            <a:ext cx="0" cy="0"/>
          </a:xfrm>
          <a:prstGeom prst="rect">
            <a:avLst/>
          </a:prstGeom>
        </p:spPr>
        <p:txBody>
          <a:bodyPr vert="horz" wrap="none" lIns="0" tIns="0" rIns="0" bIns="0" rtlCol="0">
            <a:noAutofit/>
          </a:bodyPr>
          <a:lstStyle/>
          <a:p>
            <a:pPr algn="l"/>
            <a:endParaRPr lang="en-GB"/>
          </a:p>
        </p:txBody>
      </p:sp>
      <p:sp>
        <p:nvSpPr>
          <p:cNvPr id="5" name="CuadroTexto 4">
            <a:extLst>
              <a:ext uri="{FF2B5EF4-FFF2-40B4-BE49-F238E27FC236}">
                <a16:creationId xmlns:a16="http://schemas.microsoft.com/office/drawing/2014/main" id="{45576AB6-CDE0-4142-AA04-290C7F31F110}"/>
              </a:ext>
            </a:extLst>
          </p:cNvPr>
          <p:cNvSpPr txBox="1"/>
          <p:nvPr userDrawn="1"/>
        </p:nvSpPr>
        <p:spPr>
          <a:xfrm>
            <a:off x="159657" y="4281714"/>
            <a:ext cx="0" cy="0"/>
          </a:xfrm>
          <a:prstGeom prst="rect">
            <a:avLst/>
          </a:prstGeom>
        </p:spPr>
        <p:txBody>
          <a:bodyPr vert="horz" wrap="none" lIns="0" tIns="0" rIns="0" bIns="0" rtlCol="0">
            <a:noAutofit/>
          </a:bodyPr>
          <a:lstStyle/>
          <a:p>
            <a:pPr algn="l"/>
            <a:endParaRPr lang="en-GB"/>
          </a:p>
        </p:txBody>
      </p:sp>
      <p:sp>
        <p:nvSpPr>
          <p:cNvPr id="6" name="TextBox 5">
            <a:extLst>
              <a:ext uri="{FF2B5EF4-FFF2-40B4-BE49-F238E27FC236}">
                <a16:creationId xmlns:a16="http://schemas.microsoft.com/office/drawing/2014/main" id="{90B8D0B9-6FFA-0144-B697-E30956F14A41}"/>
              </a:ext>
            </a:extLst>
          </p:cNvPr>
          <p:cNvSpPr txBox="1"/>
          <p:nvPr userDrawn="1"/>
        </p:nvSpPr>
        <p:spPr>
          <a:xfrm>
            <a:off x="9965635" y="914400"/>
            <a:ext cx="0" cy="0"/>
          </a:xfrm>
          <a:prstGeom prst="rect">
            <a:avLst/>
          </a:prstGeom>
        </p:spPr>
        <p:txBody>
          <a:bodyPr vert="horz" wrap="none" lIns="0" tIns="0" rIns="0" bIns="0" rtlCol="0">
            <a:noAutofit/>
          </a:bodyPr>
          <a:lstStyle/>
          <a:p>
            <a:pPr algn="l"/>
            <a:endParaRPr lang="en-GB"/>
          </a:p>
        </p:txBody>
      </p:sp>
      <p:sp>
        <p:nvSpPr>
          <p:cNvPr id="28" name="Text Placeholder 4">
            <a:extLst>
              <a:ext uri="{FF2B5EF4-FFF2-40B4-BE49-F238E27FC236}">
                <a16:creationId xmlns:a16="http://schemas.microsoft.com/office/drawing/2014/main" id="{62EDB927-99A8-2E43-B26C-3B2BFE4484D4}"/>
              </a:ext>
            </a:extLst>
          </p:cNvPr>
          <p:cNvSpPr>
            <a:spLocks noGrp="1"/>
          </p:cNvSpPr>
          <p:nvPr>
            <p:ph type="body" sz="quarter" idx="12" hasCustomPrompt="1"/>
          </p:nvPr>
        </p:nvSpPr>
        <p:spPr>
          <a:xfrm>
            <a:off x="502981" y="1820715"/>
            <a:ext cx="3397508" cy="4561034"/>
          </a:xfrm>
          <a:noFill/>
          <a:ln>
            <a:noFill/>
          </a:ln>
        </p:spPr>
        <p:style>
          <a:lnRef idx="0">
            <a:scrgbClr r="0" g="0" b="0"/>
          </a:lnRef>
          <a:fillRef idx="0">
            <a:scrgbClr r="0" g="0" b="0"/>
          </a:fillRef>
          <a:effectRef idx="0">
            <a:scrgbClr r="0" g="0" b="0"/>
          </a:effectRef>
          <a:fontRef idx="minor">
            <a:schemeClr val="dk1"/>
          </a:fontRef>
        </p:style>
        <p:txBody>
          <a:bodyPr tIns="180000" anchor="t"/>
          <a:lstStyle>
            <a:lvl1pPr>
              <a:defRPr sz="3000" baseline="30000">
                <a:solidFill>
                  <a:schemeClr val="bg1"/>
                </a:solidFill>
                <a:latin typeface="+mj-lt"/>
              </a:defRPr>
            </a:lvl1pPr>
            <a:lvl2pPr>
              <a:defRPr>
                <a:latin typeface="+mj-lt"/>
              </a:defRPr>
            </a:lvl2pPr>
            <a:lvl3pPr>
              <a:defRPr>
                <a:latin typeface="+mn-lt"/>
              </a:defRPr>
            </a:lvl3pPr>
            <a:lvl4pPr>
              <a:defRPr>
                <a:latin typeface="+mj-lt"/>
              </a:defRPr>
            </a:lvl4pPr>
            <a:lvl5pPr>
              <a:defRPr>
                <a:latin typeface="+mj-lt"/>
              </a:defRPr>
            </a:lvl5pPr>
          </a:lstStyle>
          <a:p>
            <a:pPr lvl="0"/>
            <a:r>
              <a:rPr lang="en-US" dirty="0"/>
              <a:t>1st column</a:t>
            </a:r>
          </a:p>
        </p:txBody>
      </p:sp>
      <p:sp>
        <p:nvSpPr>
          <p:cNvPr id="29" name="Text Placeholder 4">
            <a:extLst>
              <a:ext uri="{FF2B5EF4-FFF2-40B4-BE49-F238E27FC236}">
                <a16:creationId xmlns:a16="http://schemas.microsoft.com/office/drawing/2014/main" id="{6729AC3B-27D3-7B41-AC56-EDDECD9A3B5A}"/>
              </a:ext>
            </a:extLst>
          </p:cNvPr>
          <p:cNvSpPr>
            <a:spLocks noGrp="1"/>
          </p:cNvSpPr>
          <p:nvPr>
            <p:ph type="body" sz="quarter" idx="13" hasCustomPrompt="1"/>
          </p:nvPr>
        </p:nvSpPr>
        <p:spPr>
          <a:xfrm>
            <a:off x="4367213" y="1820715"/>
            <a:ext cx="3457575" cy="4561035"/>
          </a:xfrm>
          <a:noFill/>
          <a:ln>
            <a:noFill/>
          </a:ln>
        </p:spPr>
        <p:style>
          <a:lnRef idx="0">
            <a:scrgbClr r="0" g="0" b="0"/>
          </a:lnRef>
          <a:fillRef idx="0">
            <a:scrgbClr r="0" g="0" b="0"/>
          </a:fillRef>
          <a:effectRef idx="0">
            <a:scrgbClr r="0" g="0" b="0"/>
          </a:effectRef>
          <a:fontRef idx="minor">
            <a:schemeClr val="dk1"/>
          </a:fontRef>
        </p:style>
        <p:txBody>
          <a:bodyPr tIns="180000" anchor="t" anchorCtr="0"/>
          <a:lstStyle>
            <a:lvl1pPr>
              <a:defRPr sz="3000" baseline="30000">
                <a:solidFill>
                  <a:schemeClr val="bg1"/>
                </a:solidFill>
                <a:latin typeface="+mj-lt"/>
              </a:defRPr>
            </a:lvl1pPr>
            <a:lvl2pPr>
              <a:defRPr>
                <a:latin typeface="+mj-lt"/>
              </a:defRPr>
            </a:lvl2pPr>
            <a:lvl3pPr>
              <a:defRPr>
                <a:latin typeface="+mn-lt"/>
              </a:defRPr>
            </a:lvl3pPr>
            <a:lvl4pPr>
              <a:defRPr>
                <a:latin typeface="+mj-lt"/>
              </a:defRPr>
            </a:lvl4pPr>
            <a:lvl5pPr>
              <a:defRPr>
                <a:latin typeface="+mj-lt"/>
              </a:defRPr>
            </a:lvl5pPr>
          </a:lstStyle>
          <a:p>
            <a:pPr lvl="0"/>
            <a:r>
              <a:rPr lang="en-US" dirty="0"/>
              <a:t>2nd column</a:t>
            </a:r>
          </a:p>
        </p:txBody>
      </p:sp>
      <p:sp>
        <p:nvSpPr>
          <p:cNvPr id="30" name="Text Placeholder 4">
            <a:extLst>
              <a:ext uri="{FF2B5EF4-FFF2-40B4-BE49-F238E27FC236}">
                <a16:creationId xmlns:a16="http://schemas.microsoft.com/office/drawing/2014/main" id="{D7FD474F-CACF-1046-92C0-DECA4579E40C}"/>
              </a:ext>
            </a:extLst>
          </p:cNvPr>
          <p:cNvSpPr>
            <a:spLocks noGrp="1"/>
          </p:cNvSpPr>
          <p:nvPr>
            <p:ph type="body" sz="quarter" idx="14" hasCustomPrompt="1"/>
          </p:nvPr>
        </p:nvSpPr>
        <p:spPr>
          <a:xfrm>
            <a:off x="8256588" y="1820712"/>
            <a:ext cx="3457575" cy="4561034"/>
          </a:xfrm>
          <a:noFill/>
          <a:ln>
            <a:noFill/>
          </a:ln>
        </p:spPr>
        <p:style>
          <a:lnRef idx="0">
            <a:scrgbClr r="0" g="0" b="0"/>
          </a:lnRef>
          <a:fillRef idx="0">
            <a:scrgbClr r="0" g="0" b="0"/>
          </a:fillRef>
          <a:effectRef idx="0">
            <a:scrgbClr r="0" g="0" b="0"/>
          </a:effectRef>
          <a:fontRef idx="minor">
            <a:schemeClr val="dk1"/>
          </a:fontRef>
        </p:style>
        <p:txBody>
          <a:bodyPr tIns="180000" anchor="t" anchorCtr="0"/>
          <a:lstStyle>
            <a:lvl1pPr>
              <a:defRPr sz="3000" baseline="30000">
                <a:solidFill>
                  <a:schemeClr val="bg1"/>
                </a:solidFill>
                <a:latin typeface="+mj-lt"/>
              </a:defRPr>
            </a:lvl1pPr>
            <a:lvl2pPr>
              <a:defRPr>
                <a:latin typeface="+mj-lt"/>
              </a:defRPr>
            </a:lvl2pPr>
            <a:lvl3pPr>
              <a:defRPr>
                <a:latin typeface="+mn-lt"/>
              </a:defRPr>
            </a:lvl3pPr>
            <a:lvl4pPr>
              <a:defRPr>
                <a:latin typeface="+mj-lt"/>
              </a:defRPr>
            </a:lvl4pPr>
            <a:lvl5pPr>
              <a:defRPr>
                <a:latin typeface="+mj-lt"/>
              </a:defRPr>
            </a:lvl5pPr>
          </a:lstStyle>
          <a:p>
            <a:pPr lvl="0"/>
            <a:r>
              <a:rPr lang="en-US" dirty="0"/>
              <a:t>3rd column</a:t>
            </a:r>
          </a:p>
        </p:txBody>
      </p:sp>
      <p:sp>
        <p:nvSpPr>
          <p:cNvPr id="15" name="Title 1">
            <a:extLst>
              <a:ext uri="{FF2B5EF4-FFF2-40B4-BE49-F238E27FC236}">
                <a16:creationId xmlns:a16="http://schemas.microsoft.com/office/drawing/2014/main" id="{C904E430-190D-B542-B07D-7017C38FC83A}"/>
              </a:ext>
            </a:extLst>
          </p:cNvPr>
          <p:cNvSpPr>
            <a:spLocks noGrp="1"/>
          </p:cNvSpPr>
          <p:nvPr>
            <p:ph type="title"/>
          </p:nvPr>
        </p:nvSpPr>
        <p:spPr>
          <a:xfrm>
            <a:off x="479425" y="400227"/>
            <a:ext cx="11241603" cy="899999"/>
          </a:xfrm>
        </p:spPr>
        <p:txBody>
          <a:bodyPr lIns="0" tIns="46800" rIns="0" anchor="t">
            <a:noAutofit/>
          </a:bodyPr>
          <a:lstStyle>
            <a:lvl1pPr algn="l">
              <a:lnSpc>
                <a:spcPts val="4900"/>
              </a:lnSpc>
              <a:defRPr sz="4400">
                <a:solidFill>
                  <a:schemeClr val="bg1"/>
                </a:solidFill>
              </a:defRPr>
            </a:lvl1pPr>
          </a:lstStyle>
          <a:p>
            <a:r>
              <a:rPr lang="en-US" sz="6000" dirty="0"/>
              <a:t>Click to edit Master title style</a:t>
            </a:r>
          </a:p>
        </p:txBody>
      </p:sp>
    </p:spTree>
    <p:extLst>
      <p:ext uri="{BB962C8B-B14F-4D97-AF65-F5344CB8AC3E}">
        <p14:creationId xmlns:p14="http://schemas.microsoft.com/office/powerpoint/2010/main" val="12502926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 3 columns">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solidFill>
                  <a:schemeClr val="bg1"/>
                </a:solidFill>
              </a:defRPr>
            </a:lvl1pPr>
          </a:lstStyle>
          <a:p>
            <a:fld id="{F1D4C972-6180-7841-A3C1-3DA8DE9FE27F}" type="slidenum">
              <a:rPr lang="es-ES" smtClean="0"/>
              <a:t>‹#›</a:t>
            </a:fld>
            <a:endParaRPr lang="es-ES"/>
          </a:p>
        </p:txBody>
      </p:sp>
      <p:sp>
        <p:nvSpPr>
          <p:cNvPr id="37" name="object 3"/>
          <p:cNvSpPr/>
          <p:nvPr/>
        </p:nvSpPr>
        <p:spPr>
          <a:xfrm>
            <a:off x="475131" y="6517021"/>
            <a:ext cx="11241741" cy="0"/>
          </a:xfrm>
          <a:custGeom>
            <a:avLst/>
            <a:gdLst/>
            <a:ahLst/>
            <a:cxnLst/>
            <a:rect l="l" t="t" r="r" b="b"/>
            <a:pathLst>
              <a:path w="8361045">
                <a:moveTo>
                  <a:pt x="0" y="0"/>
                </a:moveTo>
                <a:lnTo>
                  <a:pt x="8360803" y="0"/>
                </a:lnTo>
              </a:path>
            </a:pathLst>
          </a:custGeom>
          <a:ln w="3175">
            <a:solidFill>
              <a:schemeClr val="bg1"/>
            </a:solidFill>
          </a:ln>
        </p:spPr>
        <p:txBody>
          <a:bodyPr wrap="square" lIns="0" tIns="0" rIns="0" bIns="0" rtlCol="0"/>
          <a:lstStyle/>
          <a:p>
            <a:endParaRPr sz="1815"/>
          </a:p>
        </p:txBody>
      </p:sp>
      <p:sp>
        <p:nvSpPr>
          <p:cNvPr id="38" name="TextBox 37"/>
          <p:cNvSpPr txBox="1"/>
          <p:nvPr/>
        </p:nvSpPr>
        <p:spPr>
          <a:xfrm>
            <a:off x="478368" y="6585660"/>
            <a:ext cx="2040467" cy="135816"/>
          </a:xfrm>
          <a:prstGeom prst="rect">
            <a:avLst/>
          </a:prstGeom>
        </p:spPr>
        <p:txBody>
          <a:bodyPr vert="horz" wrap="square" lIns="0" tIns="0" rIns="0" bIns="0" rtlCol="0" anchor="ctr">
            <a:noAutofit/>
          </a:bodyPr>
          <a:lstStyle/>
          <a:p>
            <a:pPr algn="l"/>
            <a:r>
              <a:rPr lang="en-US" sz="800">
                <a:solidFill>
                  <a:schemeClr val="bg1"/>
                </a:solidFill>
                <a:latin typeface="+mj-lt"/>
              </a:rPr>
              <a:t>RBM Partnership to End</a:t>
            </a:r>
            <a:r>
              <a:rPr lang="en-US" sz="800" baseline="0">
                <a:solidFill>
                  <a:schemeClr val="bg1"/>
                </a:solidFill>
                <a:latin typeface="+mj-lt"/>
              </a:rPr>
              <a:t> Malaria</a:t>
            </a:r>
            <a:endParaRPr lang="en-US" sz="800">
              <a:solidFill>
                <a:schemeClr val="bg1"/>
              </a:solidFill>
              <a:latin typeface="+mj-lt"/>
            </a:endParaRPr>
          </a:p>
        </p:txBody>
      </p:sp>
      <p:sp>
        <p:nvSpPr>
          <p:cNvPr id="8" name="CuadroTexto 7">
            <a:extLst>
              <a:ext uri="{FF2B5EF4-FFF2-40B4-BE49-F238E27FC236}">
                <a16:creationId xmlns:a16="http://schemas.microsoft.com/office/drawing/2014/main" id="{7C3DF500-FC92-5141-A2AF-207C6E0F73E4}"/>
              </a:ext>
            </a:extLst>
          </p:cNvPr>
          <p:cNvSpPr txBox="1"/>
          <p:nvPr userDrawn="1"/>
        </p:nvSpPr>
        <p:spPr>
          <a:xfrm>
            <a:off x="11054443" y="6074229"/>
            <a:ext cx="0" cy="0"/>
          </a:xfrm>
          <a:prstGeom prst="rect">
            <a:avLst/>
          </a:prstGeom>
        </p:spPr>
        <p:txBody>
          <a:bodyPr vert="horz" wrap="none" lIns="0" tIns="0" rIns="0" bIns="0" rtlCol="0">
            <a:noAutofit/>
          </a:bodyPr>
          <a:lstStyle/>
          <a:p>
            <a:pPr algn="l"/>
            <a:endParaRPr lang="es-ES"/>
          </a:p>
        </p:txBody>
      </p:sp>
      <p:sp>
        <p:nvSpPr>
          <p:cNvPr id="2" name="CuadroTexto 1">
            <a:extLst>
              <a:ext uri="{FF2B5EF4-FFF2-40B4-BE49-F238E27FC236}">
                <a16:creationId xmlns:a16="http://schemas.microsoft.com/office/drawing/2014/main" id="{E657C800-3B49-8341-9DAD-4BE2B4B00613}"/>
              </a:ext>
            </a:extLst>
          </p:cNvPr>
          <p:cNvSpPr txBox="1"/>
          <p:nvPr userDrawn="1"/>
        </p:nvSpPr>
        <p:spPr>
          <a:xfrm>
            <a:off x="9488774" y="824459"/>
            <a:ext cx="0" cy="0"/>
          </a:xfrm>
          <a:prstGeom prst="rect">
            <a:avLst/>
          </a:prstGeom>
        </p:spPr>
        <p:txBody>
          <a:bodyPr vert="horz" wrap="none" lIns="0" tIns="0" rIns="0" bIns="0" rtlCol="0">
            <a:noAutofit/>
          </a:bodyPr>
          <a:lstStyle/>
          <a:p>
            <a:pPr algn="l"/>
            <a:endParaRPr lang="es-ES"/>
          </a:p>
        </p:txBody>
      </p:sp>
      <p:sp>
        <p:nvSpPr>
          <p:cNvPr id="3" name="CuadroTexto 2">
            <a:extLst>
              <a:ext uri="{FF2B5EF4-FFF2-40B4-BE49-F238E27FC236}">
                <a16:creationId xmlns:a16="http://schemas.microsoft.com/office/drawing/2014/main" id="{AF760011-98B5-B444-98F8-DEF2C82DDECA}"/>
              </a:ext>
            </a:extLst>
          </p:cNvPr>
          <p:cNvSpPr txBox="1"/>
          <p:nvPr userDrawn="1"/>
        </p:nvSpPr>
        <p:spPr>
          <a:xfrm>
            <a:off x="11234057" y="1262743"/>
            <a:ext cx="0" cy="0"/>
          </a:xfrm>
          <a:prstGeom prst="rect">
            <a:avLst/>
          </a:prstGeom>
        </p:spPr>
        <p:txBody>
          <a:bodyPr vert="horz" wrap="none" lIns="0" tIns="0" rIns="0" bIns="0" rtlCol="0">
            <a:noAutofit/>
          </a:bodyPr>
          <a:lstStyle/>
          <a:p>
            <a:pPr algn="l"/>
            <a:endParaRPr lang="en-GB"/>
          </a:p>
        </p:txBody>
      </p:sp>
      <p:sp>
        <p:nvSpPr>
          <p:cNvPr id="5" name="CuadroTexto 4">
            <a:extLst>
              <a:ext uri="{FF2B5EF4-FFF2-40B4-BE49-F238E27FC236}">
                <a16:creationId xmlns:a16="http://schemas.microsoft.com/office/drawing/2014/main" id="{45576AB6-CDE0-4142-AA04-290C7F31F110}"/>
              </a:ext>
            </a:extLst>
          </p:cNvPr>
          <p:cNvSpPr txBox="1"/>
          <p:nvPr userDrawn="1"/>
        </p:nvSpPr>
        <p:spPr>
          <a:xfrm>
            <a:off x="159657" y="4281714"/>
            <a:ext cx="0" cy="0"/>
          </a:xfrm>
          <a:prstGeom prst="rect">
            <a:avLst/>
          </a:prstGeom>
        </p:spPr>
        <p:txBody>
          <a:bodyPr vert="horz" wrap="none" lIns="0" tIns="0" rIns="0" bIns="0" rtlCol="0">
            <a:noAutofit/>
          </a:bodyPr>
          <a:lstStyle/>
          <a:p>
            <a:pPr algn="l"/>
            <a:endParaRPr lang="en-GB"/>
          </a:p>
        </p:txBody>
      </p:sp>
      <p:sp>
        <p:nvSpPr>
          <p:cNvPr id="6" name="TextBox 5">
            <a:extLst>
              <a:ext uri="{FF2B5EF4-FFF2-40B4-BE49-F238E27FC236}">
                <a16:creationId xmlns:a16="http://schemas.microsoft.com/office/drawing/2014/main" id="{90B8D0B9-6FFA-0144-B697-E30956F14A41}"/>
              </a:ext>
            </a:extLst>
          </p:cNvPr>
          <p:cNvSpPr txBox="1"/>
          <p:nvPr userDrawn="1"/>
        </p:nvSpPr>
        <p:spPr>
          <a:xfrm>
            <a:off x="9965635" y="914400"/>
            <a:ext cx="0" cy="0"/>
          </a:xfrm>
          <a:prstGeom prst="rect">
            <a:avLst/>
          </a:prstGeom>
        </p:spPr>
        <p:txBody>
          <a:bodyPr vert="horz" wrap="none" lIns="0" tIns="0" rIns="0" bIns="0" rtlCol="0">
            <a:noAutofit/>
          </a:bodyPr>
          <a:lstStyle/>
          <a:p>
            <a:pPr algn="l"/>
            <a:endParaRPr lang="en-GB"/>
          </a:p>
        </p:txBody>
      </p:sp>
      <p:sp>
        <p:nvSpPr>
          <p:cNvPr id="28" name="Text Placeholder 4">
            <a:extLst>
              <a:ext uri="{FF2B5EF4-FFF2-40B4-BE49-F238E27FC236}">
                <a16:creationId xmlns:a16="http://schemas.microsoft.com/office/drawing/2014/main" id="{62EDB927-99A8-2E43-B26C-3B2BFE4484D4}"/>
              </a:ext>
            </a:extLst>
          </p:cNvPr>
          <p:cNvSpPr>
            <a:spLocks noGrp="1"/>
          </p:cNvSpPr>
          <p:nvPr>
            <p:ph type="body" sz="quarter" idx="12" hasCustomPrompt="1"/>
          </p:nvPr>
        </p:nvSpPr>
        <p:spPr>
          <a:xfrm>
            <a:off x="502981" y="1820715"/>
            <a:ext cx="5354150" cy="4561034"/>
          </a:xfrm>
          <a:noFill/>
          <a:ln>
            <a:noFill/>
          </a:ln>
        </p:spPr>
        <p:style>
          <a:lnRef idx="0">
            <a:scrgbClr r="0" g="0" b="0"/>
          </a:lnRef>
          <a:fillRef idx="0">
            <a:scrgbClr r="0" g="0" b="0"/>
          </a:fillRef>
          <a:effectRef idx="0">
            <a:scrgbClr r="0" g="0" b="0"/>
          </a:effectRef>
          <a:fontRef idx="minor">
            <a:schemeClr val="dk1"/>
          </a:fontRef>
        </p:style>
        <p:txBody>
          <a:bodyPr tIns="180000" anchor="t"/>
          <a:lstStyle>
            <a:lvl1pPr>
              <a:defRPr sz="3000" baseline="30000">
                <a:solidFill>
                  <a:schemeClr val="bg1"/>
                </a:solidFill>
                <a:latin typeface="+mj-lt"/>
              </a:defRPr>
            </a:lvl1pPr>
            <a:lvl2pPr>
              <a:defRPr>
                <a:latin typeface="+mj-lt"/>
              </a:defRPr>
            </a:lvl2pPr>
            <a:lvl3pPr>
              <a:defRPr>
                <a:latin typeface="+mn-lt"/>
              </a:defRPr>
            </a:lvl3pPr>
            <a:lvl4pPr>
              <a:defRPr>
                <a:latin typeface="+mj-lt"/>
              </a:defRPr>
            </a:lvl4pPr>
            <a:lvl5pPr>
              <a:defRPr>
                <a:latin typeface="+mj-lt"/>
              </a:defRPr>
            </a:lvl5pPr>
          </a:lstStyle>
          <a:p>
            <a:pPr lvl="0"/>
            <a:r>
              <a:rPr lang="en-US" dirty="0"/>
              <a:t>1st column</a:t>
            </a:r>
          </a:p>
        </p:txBody>
      </p:sp>
      <p:sp>
        <p:nvSpPr>
          <p:cNvPr id="29" name="Text Placeholder 4">
            <a:extLst>
              <a:ext uri="{FF2B5EF4-FFF2-40B4-BE49-F238E27FC236}">
                <a16:creationId xmlns:a16="http://schemas.microsoft.com/office/drawing/2014/main" id="{6729AC3B-27D3-7B41-AC56-EDDECD9A3B5A}"/>
              </a:ext>
            </a:extLst>
          </p:cNvPr>
          <p:cNvSpPr>
            <a:spLocks noGrp="1"/>
          </p:cNvSpPr>
          <p:nvPr>
            <p:ph type="body" sz="quarter" idx="13" hasCustomPrompt="1"/>
          </p:nvPr>
        </p:nvSpPr>
        <p:spPr>
          <a:xfrm>
            <a:off x="6307019" y="1820715"/>
            <a:ext cx="5405556" cy="4561035"/>
          </a:xfrm>
          <a:noFill/>
          <a:ln>
            <a:noFill/>
          </a:ln>
        </p:spPr>
        <p:style>
          <a:lnRef idx="0">
            <a:scrgbClr r="0" g="0" b="0"/>
          </a:lnRef>
          <a:fillRef idx="0">
            <a:scrgbClr r="0" g="0" b="0"/>
          </a:fillRef>
          <a:effectRef idx="0">
            <a:scrgbClr r="0" g="0" b="0"/>
          </a:effectRef>
          <a:fontRef idx="minor">
            <a:schemeClr val="dk1"/>
          </a:fontRef>
        </p:style>
        <p:txBody>
          <a:bodyPr tIns="180000" anchor="t" anchorCtr="0"/>
          <a:lstStyle>
            <a:lvl1pPr>
              <a:defRPr sz="3000" baseline="30000">
                <a:solidFill>
                  <a:schemeClr val="bg1"/>
                </a:solidFill>
                <a:latin typeface="+mj-lt"/>
              </a:defRPr>
            </a:lvl1pPr>
            <a:lvl2pPr>
              <a:defRPr>
                <a:latin typeface="+mj-lt"/>
              </a:defRPr>
            </a:lvl2pPr>
            <a:lvl3pPr>
              <a:defRPr>
                <a:latin typeface="+mn-lt"/>
              </a:defRPr>
            </a:lvl3pPr>
            <a:lvl4pPr>
              <a:defRPr>
                <a:latin typeface="+mj-lt"/>
              </a:defRPr>
            </a:lvl4pPr>
            <a:lvl5pPr>
              <a:defRPr>
                <a:latin typeface="+mj-lt"/>
              </a:defRPr>
            </a:lvl5pPr>
          </a:lstStyle>
          <a:p>
            <a:pPr lvl="0"/>
            <a:r>
              <a:rPr lang="en-US" dirty="0"/>
              <a:t>2nd column</a:t>
            </a:r>
          </a:p>
        </p:txBody>
      </p:sp>
      <p:sp>
        <p:nvSpPr>
          <p:cNvPr id="15" name="Title 1">
            <a:extLst>
              <a:ext uri="{FF2B5EF4-FFF2-40B4-BE49-F238E27FC236}">
                <a16:creationId xmlns:a16="http://schemas.microsoft.com/office/drawing/2014/main" id="{A681EA59-511E-DF48-B8CB-D0419616F8B5}"/>
              </a:ext>
            </a:extLst>
          </p:cNvPr>
          <p:cNvSpPr>
            <a:spLocks noGrp="1"/>
          </p:cNvSpPr>
          <p:nvPr>
            <p:ph type="title"/>
          </p:nvPr>
        </p:nvSpPr>
        <p:spPr>
          <a:xfrm>
            <a:off x="479425" y="400227"/>
            <a:ext cx="11241603" cy="899999"/>
          </a:xfrm>
        </p:spPr>
        <p:txBody>
          <a:bodyPr lIns="0" tIns="46800" rIns="0" anchor="t">
            <a:noAutofit/>
          </a:bodyPr>
          <a:lstStyle>
            <a:lvl1pPr algn="l">
              <a:lnSpc>
                <a:spcPts val="4900"/>
              </a:lnSpc>
              <a:defRPr sz="5400">
                <a:solidFill>
                  <a:schemeClr val="bg1"/>
                </a:solidFill>
              </a:defRPr>
            </a:lvl1pPr>
          </a:lstStyle>
          <a:p>
            <a:r>
              <a:rPr lang="en-US" sz="6000" dirty="0"/>
              <a:t>Click to edit Master title style</a:t>
            </a:r>
          </a:p>
        </p:txBody>
      </p:sp>
    </p:spTree>
    <p:extLst>
      <p:ext uri="{BB962C8B-B14F-4D97-AF65-F5344CB8AC3E}">
        <p14:creationId xmlns:p14="http://schemas.microsoft.com/office/powerpoint/2010/main" val="1211727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6132-33FA-41F4-BA32-29F6EA808917}"/>
              </a:ext>
            </a:extLst>
          </p:cNvPr>
          <p:cNvSpPr>
            <a:spLocks noGrp="1"/>
          </p:cNvSpPr>
          <p:nvPr>
            <p:ph type="title" hasCustomPrompt="1"/>
          </p:nvPr>
        </p:nvSpPr>
        <p:spPr/>
        <p:txBody>
          <a:bodyPr/>
          <a:lstStyle>
            <a:lvl1pPr>
              <a:defRPr>
                <a:latin typeface="Gill Sans MT" panose="020B0502020104020203" pitchFamily="34" charset="0"/>
              </a:defRPr>
            </a:lvl1pPr>
          </a:lstStyle>
          <a:p>
            <a:r>
              <a:rPr lang="en-US" dirty="0"/>
              <a:t>TITLE GOES HERE CAN RUN TWO LINES </a:t>
            </a:r>
          </a:p>
        </p:txBody>
      </p:sp>
      <p:sp>
        <p:nvSpPr>
          <p:cNvPr id="3" name="Content Placeholder 2">
            <a:extLst>
              <a:ext uri="{FF2B5EF4-FFF2-40B4-BE49-F238E27FC236}">
                <a16:creationId xmlns:a16="http://schemas.microsoft.com/office/drawing/2014/main" id="{681C8436-F0E4-48C4-91C5-C046F5B638C2}"/>
              </a:ext>
            </a:extLst>
          </p:cNvPr>
          <p:cNvSpPr>
            <a:spLocks noGrp="1"/>
          </p:cNvSpPr>
          <p:nvPr>
            <p:ph idx="1" hasCustomPrompt="1"/>
          </p:nvPr>
        </p:nvSpPr>
        <p:spPr/>
        <p:txBody>
          <a:bodyPr/>
          <a:lstStyle>
            <a:lvl1pPr>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en-US" dirty="0"/>
              <a:t>Level 1 bullet goes here</a:t>
            </a:r>
          </a:p>
          <a:p>
            <a:pPr lvl="1"/>
            <a:r>
              <a:rPr lang="en-US" dirty="0"/>
              <a:t>Level 2 bullet goes here</a:t>
            </a:r>
          </a:p>
        </p:txBody>
      </p:sp>
      <p:grpSp>
        <p:nvGrpSpPr>
          <p:cNvPr id="7" name="Group 6">
            <a:extLst>
              <a:ext uri="{FF2B5EF4-FFF2-40B4-BE49-F238E27FC236}">
                <a16:creationId xmlns:a16="http://schemas.microsoft.com/office/drawing/2014/main" id="{E84755DF-7A16-4A68-AE0D-245A97A63499}"/>
              </a:ext>
            </a:extLst>
          </p:cNvPr>
          <p:cNvGrpSpPr/>
          <p:nvPr userDrawn="1"/>
        </p:nvGrpSpPr>
        <p:grpSpPr>
          <a:xfrm>
            <a:off x="356616" y="5705856"/>
            <a:ext cx="11795760" cy="1111631"/>
            <a:chOff x="356616" y="5705856"/>
            <a:chExt cx="11795760" cy="1111631"/>
          </a:xfrm>
        </p:grpSpPr>
        <p:pic>
          <p:nvPicPr>
            <p:cNvPr id="8" name="Picture 7">
              <a:extLst>
                <a:ext uri="{FF2B5EF4-FFF2-40B4-BE49-F238E27FC236}">
                  <a16:creationId xmlns:a16="http://schemas.microsoft.com/office/drawing/2014/main" id="{0F9136D3-7A2C-475C-A4A7-AD258474E5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9024" y="5705856"/>
              <a:ext cx="1673352" cy="1111631"/>
            </a:xfrm>
            <a:prstGeom prst="rect">
              <a:avLst/>
            </a:prstGeom>
          </p:spPr>
        </p:pic>
        <p:pic>
          <p:nvPicPr>
            <p:cNvPr id="9" name="Picture 8">
              <a:extLst>
                <a:ext uri="{FF2B5EF4-FFF2-40B4-BE49-F238E27FC236}">
                  <a16:creationId xmlns:a16="http://schemas.microsoft.com/office/drawing/2014/main" id="{16FBA0F2-3D1E-4762-81BA-BB631376D3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616" y="6025896"/>
              <a:ext cx="1664208" cy="413958"/>
            </a:xfrm>
            <a:prstGeom prst="rect">
              <a:avLst/>
            </a:prstGeom>
          </p:spPr>
        </p:pic>
      </p:grpSp>
    </p:spTree>
    <p:extLst>
      <p:ext uri="{BB962C8B-B14F-4D97-AF65-F5344CB8AC3E}">
        <p14:creationId xmlns:p14="http://schemas.microsoft.com/office/powerpoint/2010/main" val="20074021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 columns">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solidFill>
                  <a:schemeClr val="bg1"/>
                </a:solidFill>
              </a:defRPr>
            </a:lvl1pPr>
          </a:lstStyle>
          <a:p>
            <a:fld id="{F1D4C972-6180-7841-A3C1-3DA8DE9FE27F}" type="slidenum">
              <a:rPr lang="es-ES" smtClean="0"/>
              <a:t>‹#›</a:t>
            </a:fld>
            <a:endParaRPr lang="es-ES"/>
          </a:p>
        </p:txBody>
      </p:sp>
      <p:sp>
        <p:nvSpPr>
          <p:cNvPr id="37" name="object 3"/>
          <p:cNvSpPr/>
          <p:nvPr/>
        </p:nvSpPr>
        <p:spPr>
          <a:xfrm>
            <a:off x="475131" y="6517021"/>
            <a:ext cx="11241741" cy="0"/>
          </a:xfrm>
          <a:custGeom>
            <a:avLst/>
            <a:gdLst/>
            <a:ahLst/>
            <a:cxnLst/>
            <a:rect l="l" t="t" r="r" b="b"/>
            <a:pathLst>
              <a:path w="8361045">
                <a:moveTo>
                  <a:pt x="0" y="0"/>
                </a:moveTo>
                <a:lnTo>
                  <a:pt x="8360803" y="0"/>
                </a:lnTo>
              </a:path>
            </a:pathLst>
          </a:custGeom>
          <a:ln w="3175">
            <a:solidFill>
              <a:schemeClr val="bg1"/>
            </a:solidFill>
          </a:ln>
        </p:spPr>
        <p:txBody>
          <a:bodyPr wrap="square" lIns="0" tIns="0" rIns="0" bIns="0" rtlCol="0"/>
          <a:lstStyle/>
          <a:p>
            <a:endParaRPr sz="1815"/>
          </a:p>
        </p:txBody>
      </p:sp>
      <p:sp>
        <p:nvSpPr>
          <p:cNvPr id="38" name="TextBox 37"/>
          <p:cNvSpPr txBox="1"/>
          <p:nvPr/>
        </p:nvSpPr>
        <p:spPr>
          <a:xfrm>
            <a:off x="478368" y="6585660"/>
            <a:ext cx="2040467" cy="135816"/>
          </a:xfrm>
          <a:prstGeom prst="rect">
            <a:avLst/>
          </a:prstGeom>
        </p:spPr>
        <p:txBody>
          <a:bodyPr vert="horz" wrap="square" lIns="0" tIns="0" rIns="0" bIns="0" rtlCol="0" anchor="ctr">
            <a:noAutofit/>
          </a:bodyPr>
          <a:lstStyle/>
          <a:p>
            <a:pPr algn="l"/>
            <a:r>
              <a:rPr lang="en-US" sz="800">
                <a:solidFill>
                  <a:schemeClr val="bg1"/>
                </a:solidFill>
                <a:latin typeface="+mj-lt"/>
              </a:rPr>
              <a:t>RBM Partnership to End</a:t>
            </a:r>
            <a:r>
              <a:rPr lang="en-US" sz="800" baseline="0">
                <a:solidFill>
                  <a:schemeClr val="bg1"/>
                </a:solidFill>
                <a:latin typeface="+mj-lt"/>
              </a:rPr>
              <a:t> Malaria</a:t>
            </a:r>
            <a:endParaRPr lang="en-US" sz="800">
              <a:solidFill>
                <a:schemeClr val="bg1"/>
              </a:solidFill>
              <a:latin typeface="+mj-lt"/>
            </a:endParaRPr>
          </a:p>
        </p:txBody>
      </p:sp>
      <p:sp>
        <p:nvSpPr>
          <p:cNvPr id="8" name="CuadroTexto 7">
            <a:extLst>
              <a:ext uri="{FF2B5EF4-FFF2-40B4-BE49-F238E27FC236}">
                <a16:creationId xmlns:a16="http://schemas.microsoft.com/office/drawing/2014/main" id="{7C3DF500-FC92-5141-A2AF-207C6E0F73E4}"/>
              </a:ext>
            </a:extLst>
          </p:cNvPr>
          <p:cNvSpPr txBox="1"/>
          <p:nvPr userDrawn="1"/>
        </p:nvSpPr>
        <p:spPr>
          <a:xfrm>
            <a:off x="11054443" y="6074229"/>
            <a:ext cx="0" cy="0"/>
          </a:xfrm>
          <a:prstGeom prst="rect">
            <a:avLst/>
          </a:prstGeom>
        </p:spPr>
        <p:txBody>
          <a:bodyPr vert="horz" wrap="none" lIns="0" tIns="0" rIns="0" bIns="0" rtlCol="0">
            <a:noAutofit/>
          </a:bodyPr>
          <a:lstStyle/>
          <a:p>
            <a:pPr algn="l"/>
            <a:endParaRPr lang="es-ES"/>
          </a:p>
        </p:txBody>
      </p:sp>
      <p:sp>
        <p:nvSpPr>
          <p:cNvPr id="21" name="object 3">
            <a:extLst>
              <a:ext uri="{FF2B5EF4-FFF2-40B4-BE49-F238E27FC236}">
                <a16:creationId xmlns:a16="http://schemas.microsoft.com/office/drawing/2014/main" id="{66170456-B780-1742-B3CA-06D0E70D137F}"/>
              </a:ext>
            </a:extLst>
          </p:cNvPr>
          <p:cNvSpPr/>
          <p:nvPr userDrawn="1"/>
        </p:nvSpPr>
        <p:spPr>
          <a:xfrm flipV="1">
            <a:off x="479425" y="1080000"/>
            <a:ext cx="3421063" cy="360000"/>
          </a:xfrm>
          <a:custGeom>
            <a:avLst/>
            <a:gdLst/>
            <a:ahLst/>
            <a:cxnLst/>
            <a:rect l="l" t="t" r="r" b="b"/>
            <a:pathLst>
              <a:path w="8361045">
                <a:moveTo>
                  <a:pt x="0" y="0"/>
                </a:moveTo>
                <a:lnTo>
                  <a:pt x="8360803" y="0"/>
                </a:lnTo>
              </a:path>
            </a:pathLst>
          </a:custGeom>
          <a:ln w="3175">
            <a:solidFill>
              <a:schemeClr val="bg1"/>
            </a:solidFill>
          </a:ln>
        </p:spPr>
        <p:txBody>
          <a:bodyPr wrap="square" lIns="0" tIns="0" rIns="0" bIns="0" rtlCol="0"/>
          <a:lstStyle/>
          <a:p>
            <a:endParaRPr sz="1815"/>
          </a:p>
        </p:txBody>
      </p:sp>
      <p:sp>
        <p:nvSpPr>
          <p:cNvPr id="23" name="object 3">
            <a:extLst>
              <a:ext uri="{FF2B5EF4-FFF2-40B4-BE49-F238E27FC236}">
                <a16:creationId xmlns:a16="http://schemas.microsoft.com/office/drawing/2014/main" id="{F15A8BAE-D3D0-9A4B-A497-0C65881D0FE9}"/>
              </a:ext>
            </a:extLst>
          </p:cNvPr>
          <p:cNvSpPr/>
          <p:nvPr userDrawn="1"/>
        </p:nvSpPr>
        <p:spPr>
          <a:xfrm flipV="1">
            <a:off x="4371385" y="1080000"/>
            <a:ext cx="3449946" cy="359292"/>
          </a:xfrm>
          <a:custGeom>
            <a:avLst/>
            <a:gdLst/>
            <a:ahLst/>
            <a:cxnLst/>
            <a:rect l="l" t="t" r="r" b="b"/>
            <a:pathLst>
              <a:path w="8361045">
                <a:moveTo>
                  <a:pt x="0" y="0"/>
                </a:moveTo>
                <a:lnTo>
                  <a:pt x="8360803" y="0"/>
                </a:lnTo>
              </a:path>
            </a:pathLst>
          </a:custGeom>
          <a:ln w="3175">
            <a:solidFill>
              <a:schemeClr val="bg1"/>
            </a:solidFill>
          </a:ln>
        </p:spPr>
        <p:txBody>
          <a:bodyPr wrap="square" lIns="0" tIns="0" rIns="0" bIns="0" rtlCol="0"/>
          <a:lstStyle/>
          <a:p>
            <a:endParaRPr sz="1815"/>
          </a:p>
        </p:txBody>
      </p:sp>
      <p:sp>
        <p:nvSpPr>
          <p:cNvPr id="24" name="object 3">
            <a:extLst>
              <a:ext uri="{FF2B5EF4-FFF2-40B4-BE49-F238E27FC236}">
                <a16:creationId xmlns:a16="http://schemas.microsoft.com/office/drawing/2014/main" id="{BCA48845-90EA-524B-B0AB-4B1290B4F459}"/>
              </a:ext>
            </a:extLst>
          </p:cNvPr>
          <p:cNvSpPr/>
          <p:nvPr userDrawn="1"/>
        </p:nvSpPr>
        <p:spPr>
          <a:xfrm flipV="1">
            <a:off x="8256588" y="1080000"/>
            <a:ext cx="3434713" cy="360000"/>
          </a:xfrm>
          <a:custGeom>
            <a:avLst/>
            <a:gdLst/>
            <a:ahLst/>
            <a:cxnLst/>
            <a:rect l="l" t="t" r="r" b="b"/>
            <a:pathLst>
              <a:path w="8361045">
                <a:moveTo>
                  <a:pt x="0" y="0"/>
                </a:moveTo>
                <a:lnTo>
                  <a:pt x="8360803" y="0"/>
                </a:lnTo>
              </a:path>
            </a:pathLst>
          </a:custGeom>
          <a:ln w="3175">
            <a:solidFill>
              <a:schemeClr val="bg1"/>
            </a:solidFill>
          </a:ln>
        </p:spPr>
        <p:txBody>
          <a:bodyPr wrap="square" lIns="0" tIns="0" rIns="0" bIns="0" rtlCol="0"/>
          <a:lstStyle/>
          <a:p>
            <a:endParaRPr sz="1815"/>
          </a:p>
        </p:txBody>
      </p:sp>
      <p:sp>
        <p:nvSpPr>
          <p:cNvPr id="29" name="object 3">
            <a:extLst>
              <a:ext uri="{FF2B5EF4-FFF2-40B4-BE49-F238E27FC236}">
                <a16:creationId xmlns:a16="http://schemas.microsoft.com/office/drawing/2014/main" id="{9267DEEF-E64E-554C-AB1F-123EDAB78F3B}"/>
              </a:ext>
            </a:extLst>
          </p:cNvPr>
          <p:cNvSpPr/>
          <p:nvPr userDrawn="1"/>
        </p:nvSpPr>
        <p:spPr>
          <a:xfrm flipV="1">
            <a:off x="479425" y="4986252"/>
            <a:ext cx="3421063" cy="360000"/>
          </a:xfrm>
          <a:custGeom>
            <a:avLst/>
            <a:gdLst/>
            <a:ahLst/>
            <a:cxnLst/>
            <a:rect l="l" t="t" r="r" b="b"/>
            <a:pathLst>
              <a:path w="8361045">
                <a:moveTo>
                  <a:pt x="0" y="0"/>
                </a:moveTo>
                <a:lnTo>
                  <a:pt x="8360803" y="0"/>
                </a:lnTo>
              </a:path>
            </a:pathLst>
          </a:custGeom>
          <a:ln w="3175">
            <a:solidFill>
              <a:schemeClr val="bg1"/>
            </a:solidFill>
          </a:ln>
        </p:spPr>
        <p:txBody>
          <a:bodyPr wrap="square" lIns="0" tIns="0" rIns="0" bIns="0" rtlCol="0"/>
          <a:lstStyle/>
          <a:p>
            <a:endParaRPr sz="1815"/>
          </a:p>
        </p:txBody>
      </p:sp>
      <p:sp>
        <p:nvSpPr>
          <p:cNvPr id="30" name="object 3">
            <a:extLst>
              <a:ext uri="{FF2B5EF4-FFF2-40B4-BE49-F238E27FC236}">
                <a16:creationId xmlns:a16="http://schemas.microsoft.com/office/drawing/2014/main" id="{F4C837D7-D49A-EE40-90CA-806BD632E04E}"/>
              </a:ext>
            </a:extLst>
          </p:cNvPr>
          <p:cNvSpPr/>
          <p:nvPr userDrawn="1"/>
        </p:nvSpPr>
        <p:spPr>
          <a:xfrm flipV="1">
            <a:off x="4371384" y="4986252"/>
            <a:ext cx="3449946" cy="359292"/>
          </a:xfrm>
          <a:custGeom>
            <a:avLst/>
            <a:gdLst/>
            <a:ahLst/>
            <a:cxnLst/>
            <a:rect l="l" t="t" r="r" b="b"/>
            <a:pathLst>
              <a:path w="8361045">
                <a:moveTo>
                  <a:pt x="0" y="0"/>
                </a:moveTo>
                <a:lnTo>
                  <a:pt x="8360803" y="0"/>
                </a:lnTo>
              </a:path>
            </a:pathLst>
          </a:custGeom>
          <a:ln w="3175">
            <a:solidFill>
              <a:schemeClr val="bg1"/>
            </a:solidFill>
          </a:ln>
        </p:spPr>
        <p:txBody>
          <a:bodyPr wrap="square" lIns="0" tIns="0" rIns="0" bIns="0" rtlCol="0"/>
          <a:lstStyle/>
          <a:p>
            <a:endParaRPr sz="1815"/>
          </a:p>
        </p:txBody>
      </p:sp>
      <p:sp>
        <p:nvSpPr>
          <p:cNvPr id="31" name="object 3">
            <a:extLst>
              <a:ext uri="{FF2B5EF4-FFF2-40B4-BE49-F238E27FC236}">
                <a16:creationId xmlns:a16="http://schemas.microsoft.com/office/drawing/2014/main" id="{91DD4714-1ADC-B849-A4AA-FD634D8D4EFA}"/>
              </a:ext>
            </a:extLst>
          </p:cNvPr>
          <p:cNvSpPr/>
          <p:nvPr userDrawn="1"/>
        </p:nvSpPr>
        <p:spPr>
          <a:xfrm flipV="1">
            <a:off x="8256587" y="4986252"/>
            <a:ext cx="3434713" cy="360000"/>
          </a:xfrm>
          <a:custGeom>
            <a:avLst/>
            <a:gdLst/>
            <a:ahLst/>
            <a:cxnLst/>
            <a:rect l="l" t="t" r="r" b="b"/>
            <a:pathLst>
              <a:path w="8361045">
                <a:moveTo>
                  <a:pt x="0" y="0"/>
                </a:moveTo>
                <a:lnTo>
                  <a:pt x="8360803" y="0"/>
                </a:lnTo>
              </a:path>
            </a:pathLst>
          </a:custGeom>
          <a:ln w="3175">
            <a:solidFill>
              <a:schemeClr val="bg1"/>
            </a:solidFill>
          </a:ln>
        </p:spPr>
        <p:txBody>
          <a:bodyPr wrap="square" lIns="0" tIns="0" rIns="0" bIns="0" rtlCol="0"/>
          <a:lstStyle/>
          <a:p>
            <a:endParaRPr sz="1815"/>
          </a:p>
        </p:txBody>
      </p:sp>
      <p:sp>
        <p:nvSpPr>
          <p:cNvPr id="3" name="TextBox 2">
            <a:extLst>
              <a:ext uri="{FF2B5EF4-FFF2-40B4-BE49-F238E27FC236}">
                <a16:creationId xmlns:a16="http://schemas.microsoft.com/office/drawing/2014/main" id="{C1AECDFD-033D-8545-BDCC-80A4B74BBE64}"/>
              </a:ext>
            </a:extLst>
          </p:cNvPr>
          <p:cNvSpPr txBox="1"/>
          <p:nvPr userDrawn="1"/>
        </p:nvSpPr>
        <p:spPr>
          <a:xfrm>
            <a:off x="4052455" y="3990109"/>
            <a:ext cx="0" cy="0"/>
          </a:xfrm>
          <a:prstGeom prst="rect">
            <a:avLst/>
          </a:prstGeom>
        </p:spPr>
        <p:txBody>
          <a:bodyPr vert="horz" wrap="none" lIns="0" tIns="0" rIns="0" bIns="0" rtlCol="0">
            <a:noAutofit/>
          </a:bodyPr>
          <a:lstStyle/>
          <a:p>
            <a:pPr algn="l"/>
            <a:endParaRPr lang="en-GB"/>
          </a:p>
        </p:txBody>
      </p:sp>
      <p:sp>
        <p:nvSpPr>
          <p:cNvPr id="5" name="TextBox 4">
            <a:extLst>
              <a:ext uri="{FF2B5EF4-FFF2-40B4-BE49-F238E27FC236}">
                <a16:creationId xmlns:a16="http://schemas.microsoft.com/office/drawing/2014/main" id="{B672BB90-6753-EE46-93EB-CE6725A9458A}"/>
              </a:ext>
            </a:extLst>
          </p:cNvPr>
          <p:cNvSpPr txBox="1"/>
          <p:nvPr userDrawn="1"/>
        </p:nvSpPr>
        <p:spPr>
          <a:xfrm>
            <a:off x="2265218" y="3938155"/>
            <a:ext cx="0" cy="0"/>
          </a:xfrm>
          <a:prstGeom prst="rect">
            <a:avLst/>
          </a:prstGeom>
        </p:spPr>
        <p:txBody>
          <a:bodyPr vert="horz" wrap="none" lIns="0" tIns="0" rIns="0" bIns="0" rtlCol="0">
            <a:noAutofit/>
          </a:bodyPr>
          <a:lstStyle/>
          <a:p>
            <a:pPr algn="l"/>
            <a:endParaRPr lang="en-GB"/>
          </a:p>
        </p:txBody>
      </p:sp>
      <p:sp>
        <p:nvSpPr>
          <p:cNvPr id="22" name="Text Placeholder 4">
            <a:extLst>
              <a:ext uri="{FF2B5EF4-FFF2-40B4-BE49-F238E27FC236}">
                <a16:creationId xmlns:a16="http://schemas.microsoft.com/office/drawing/2014/main" id="{52D4C9A4-0BF7-954B-9919-53A93DECDECC}"/>
              </a:ext>
            </a:extLst>
          </p:cNvPr>
          <p:cNvSpPr>
            <a:spLocks noGrp="1"/>
          </p:cNvSpPr>
          <p:nvPr>
            <p:ph type="body" sz="quarter" idx="12" hasCustomPrompt="1"/>
          </p:nvPr>
        </p:nvSpPr>
        <p:spPr>
          <a:xfrm>
            <a:off x="479424" y="1513569"/>
            <a:ext cx="3421064" cy="3691034"/>
          </a:xfrm>
          <a:noFill/>
          <a:ln>
            <a:noFill/>
          </a:ln>
        </p:spPr>
        <p:style>
          <a:lnRef idx="0">
            <a:scrgbClr r="0" g="0" b="0"/>
          </a:lnRef>
          <a:fillRef idx="0">
            <a:scrgbClr r="0" g="0" b="0"/>
          </a:fillRef>
          <a:effectRef idx="0">
            <a:scrgbClr r="0" g="0" b="0"/>
          </a:effectRef>
          <a:fontRef idx="minor">
            <a:schemeClr val="dk1"/>
          </a:fontRef>
        </p:style>
        <p:txBody>
          <a:bodyPr tIns="360000" anchor="t"/>
          <a:lstStyle>
            <a:lvl1pPr>
              <a:defRPr sz="4400" baseline="30000">
                <a:solidFill>
                  <a:schemeClr val="bg1"/>
                </a:solidFill>
                <a:latin typeface="+mj-lt"/>
              </a:defRPr>
            </a:lvl1pPr>
            <a:lvl2pPr>
              <a:defRPr>
                <a:latin typeface="+mj-lt"/>
              </a:defRPr>
            </a:lvl2pPr>
            <a:lvl3pPr>
              <a:defRPr>
                <a:latin typeface="+mn-lt"/>
              </a:defRPr>
            </a:lvl3pPr>
            <a:lvl4pPr>
              <a:defRPr>
                <a:latin typeface="+mj-lt"/>
              </a:defRPr>
            </a:lvl4pPr>
            <a:lvl5pPr>
              <a:defRPr>
                <a:latin typeface="+mj-lt"/>
              </a:defRPr>
            </a:lvl5pPr>
          </a:lstStyle>
          <a:p>
            <a:pPr lvl="0"/>
            <a:r>
              <a:rPr lang="en-US" dirty="0"/>
              <a:t>1st column</a:t>
            </a:r>
          </a:p>
        </p:txBody>
      </p:sp>
      <p:sp>
        <p:nvSpPr>
          <p:cNvPr id="25" name="Text Placeholder 4">
            <a:extLst>
              <a:ext uri="{FF2B5EF4-FFF2-40B4-BE49-F238E27FC236}">
                <a16:creationId xmlns:a16="http://schemas.microsoft.com/office/drawing/2014/main" id="{F2D08D9F-9C8E-D947-9311-270C93D035B9}"/>
              </a:ext>
            </a:extLst>
          </p:cNvPr>
          <p:cNvSpPr>
            <a:spLocks noGrp="1"/>
          </p:cNvSpPr>
          <p:nvPr>
            <p:ph type="body" sz="quarter" idx="13" hasCustomPrompt="1"/>
          </p:nvPr>
        </p:nvSpPr>
        <p:spPr>
          <a:xfrm>
            <a:off x="4367213" y="1512457"/>
            <a:ext cx="3457575" cy="3691034"/>
          </a:xfrm>
          <a:noFill/>
          <a:ln>
            <a:noFill/>
          </a:ln>
        </p:spPr>
        <p:style>
          <a:lnRef idx="0">
            <a:scrgbClr r="0" g="0" b="0"/>
          </a:lnRef>
          <a:fillRef idx="0">
            <a:scrgbClr r="0" g="0" b="0"/>
          </a:fillRef>
          <a:effectRef idx="0">
            <a:scrgbClr r="0" g="0" b="0"/>
          </a:effectRef>
          <a:fontRef idx="minor">
            <a:schemeClr val="dk1"/>
          </a:fontRef>
        </p:style>
        <p:txBody>
          <a:bodyPr tIns="360000" anchor="t" anchorCtr="0"/>
          <a:lstStyle>
            <a:lvl1pPr>
              <a:defRPr sz="4400" baseline="30000">
                <a:solidFill>
                  <a:schemeClr val="bg1"/>
                </a:solidFill>
                <a:latin typeface="+mj-lt"/>
              </a:defRPr>
            </a:lvl1pPr>
            <a:lvl2pPr>
              <a:defRPr>
                <a:latin typeface="+mj-lt"/>
              </a:defRPr>
            </a:lvl2pPr>
            <a:lvl3pPr>
              <a:defRPr>
                <a:latin typeface="+mn-lt"/>
              </a:defRPr>
            </a:lvl3pPr>
            <a:lvl4pPr>
              <a:defRPr>
                <a:latin typeface="+mj-lt"/>
              </a:defRPr>
            </a:lvl4pPr>
            <a:lvl5pPr>
              <a:defRPr>
                <a:latin typeface="+mj-lt"/>
              </a:defRPr>
            </a:lvl5pPr>
          </a:lstStyle>
          <a:p>
            <a:pPr lvl="0"/>
            <a:r>
              <a:rPr lang="en-US" dirty="0"/>
              <a:t>2nd column</a:t>
            </a:r>
          </a:p>
        </p:txBody>
      </p:sp>
      <p:sp>
        <p:nvSpPr>
          <p:cNvPr id="26" name="Text Placeholder 4">
            <a:extLst>
              <a:ext uri="{FF2B5EF4-FFF2-40B4-BE49-F238E27FC236}">
                <a16:creationId xmlns:a16="http://schemas.microsoft.com/office/drawing/2014/main" id="{7CE23AC1-3B4D-C74A-95F3-AED7E5EA93D5}"/>
              </a:ext>
            </a:extLst>
          </p:cNvPr>
          <p:cNvSpPr>
            <a:spLocks noGrp="1"/>
          </p:cNvSpPr>
          <p:nvPr>
            <p:ph type="body" sz="quarter" idx="14" hasCustomPrompt="1"/>
          </p:nvPr>
        </p:nvSpPr>
        <p:spPr>
          <a:xfrm>
            <a:off x="8270267" y="1525305"/>
            <a:ext cx="3442308" cy="3678184"/>
          </a:xfrm>
          <a:noFill/>
          <a:ln>
            <a:noFill/>
          </a:ln>
        </p:spPr>
        <p:style>
          <a:lnRef idx="0">
            <a:scrgbClr r="0" g="0" b="0"/>
          </a:lnRef>
          <a:fillRef idx="0">
            <a:scrgbClr r="0" g="0" b="0"/>
          </a:fillRef>
          <a:effectRef idx="0">
            <a:scrgbClr r="0" g="0" b="0"/>
          </a:effectRef>
          <a:fontRef idx="minor">
            <a:schemeClr val="dk1"/>
          </a:fontRef>
        </p:style>
        <p:txBody>
          <a:bodyPr tIns="360000" anchor="t" anchorCtr="0"/>
          <a:lstStyle>
            <a:lvl1pPr>
              <a:defRPr sz="4400" baseline="30000">
                <a:solidFill>
                  <a:schemeClr val="bg1"/>
                </a:solidFill>
                <a:latin typeface="+mj-lt"/>
              </a:defRPr>
            </a:lvl1pPr>
            <a:lvl2pPr>
              <a:defRPr>
                <a:latin typeface="+mj-lt"/>
              </a:defRPr>
            </a:lvl2pPr>
            <a:lvl3pPr>
              <a:defRPr>
                <a:latin typeface="+mn-lt"/>
              </a:defRPr>
            </a:lvl3pPr>
            <a:lvl4pPr>
              <a:defRPr>
                <a:latin typeface="+mj-lt"/>
              </a:defRPr>
            </a:lvl4pPr>
            <a:lvl5pPr>
              <a:defRPr>
                <a:latin typeface="+mj-lt"/>
              </a:defRPr>
            </a:lvl5pPr>
          </a:lstStyle>
          <a:p>
            <a:pPr lvl="0"/>
            <a:r>
              <a:rPr lang="en-US" dirty="0"/>
              <a:t>3rd column</a:t>
            </a:r>
          </a:p>
        </p:txBody>
      </p:sp>
      <p:sp>
        <p:nvSpPr>
          <p:cNvPr id="6" name="TextBox 5">
            <a:extLst>
              <a:ext uri="{FF2B5EF4-FFF2-40B4-BE49-F238E27FC236}">
                <a16:creationId xmlns:a16="http://schemas.microsoft.com/office/drawing/2014/main" id="{C4FC1B87-91E7-6948-832C-36E264BCB6A3}"/>
              </a:ext>
            </a:extLst>
          </p:cNvPr>
          <p:cNvSpPr txBox="1"/>
          <p:nvPr userDrawn="1"/>
        </p:nvSpPr>
        <p:spPr>
          <a:xfrm>
            <a:off x="1059873" y="1672936"/>
            <a:ext cx="0" cy="0"/>
          </a:xfrm>
          <a:prstGeom prst="rect">
            <a:avLst/>
          </a:prstGeom>
        </p:spPr>
        <p:txBody>
          <a:bodyPr vert="horz" wrap="none" lIns="0" tIns="0" rIns="0" bIns="0" rtlCol="0">
            <a:noAutofit/>
          </a:bodyPr>
          <a:lstStyle/>
          <a:p>
            <a:pPr algn="l"/>
            <a:endParaRPr lang="en-GB"/>
          </a:p>
        </p:txBody>
      </p:sp>
      <p:sp>
        <p:nvSpPr>
          <p:cNvPr id="7" name="TextBox 6">
            <a:extLst>
              <a:ext uri="{FF2B5EF4-FFF2-40B4-BE49-F238E27FC236}">
                <a16:creationId xmlns:a16="http://schemas.microsoft.com/office/drawing/2014/main" id="{F243B469-F2FC-6245-8832-9B9F7240C3D9}"/>
              </a:ext>
            </a:extLst>
          </p:cNvPr>
          <p:cNvSpPr txBox="1"/>
          <p:nvPr userDrawn="1"/>
        </p:nvSpPr>
        <p:spPr>
          <a:xfrm>
            <a:off x="7024255" y="1278082"/>
            <a:ext cx="0" cy="0"/>
          </a:xfrm>
          <a:prstGeom prst="rect">
            <a:avLst/>
          </a:prstGeom>
        </p:spPr>
        <p:txBody>
          <a:bodyPr vert="horz" wrap="none" lIns="0" tIns="0" rIns="0" bIns="0" rtlCol="0">
            <a:noAutofit/>
          </a:bodyPr>
          <a:lstStyle/>
          <a:p>
            <a:pPr algn="l"/>
            <a:endParaRPr lang="en-GB"/>
          </a:p>
        </p:txBody>
      </p:sp>
      <p:sp>
        <p:nvSpPr>
          <p:cNvPr id="9" name="TextBox 8">
            <a:extLst>
              <a:ext uri="{FF2B5EF4-FFF2-40B4-BE49-F238E27FC236}">
                <a16:creationId xmlns:a16="http://schemas.microsoft.com/office/drawing/2014/main" id="{E2D98AB2-81C3-C549-A39D-AB1349B66FD6}"/>
              </a:ext>
            </a:extLst>
          </p:cNvPr>
          <p:cNvSpPr txBox="1"/>
          <p:nvPr userDrawn="1"/>
        </p:nvSpPr>
        <p:spPr>
          <a:xfrm>
            <a:off x="4769427" y="1184564"/>
            <a:ext cx="0" cy="0"/>
          </a:xfrm>
          <a:prstGeom prst="rect">
            <a:avLst/>
          </a:prstGeom>
        </p:spPr>
        <p:txBody>
          <a:bodyPr vert="horz" wrap="none" lIns="0" tIns="0" rIns="0" bIns="0" rtlCol="0">
            <a:noAutofit/>
          </a:bodyPr>
          <a:lstStyle/>
          <a:p>
            <a:pPr algn="l"/>
            <a:endParaRPr lang="en-GB"/>
          </a:p>
        </p:txBody>
      </p:sp>
      <p:sp>
        <p:nvSpPr>
          <p:cNvPr id="10" name="TextBox 9">
            <a:extLst>
              <a:ext uri="{FF2B5EF4-FFF2-40B4-BE49-F238E27FC236}">
                <a16:creationId xmlns:a16="http://schemas.microsoft.com/office/drawing/2014/main" id="{4B0F13B2-79FC-C948-B881-6CC313D59666}"/>
              </a:ext>
            </a:extLst>
          </p:cNvPr>
          <p:cNvSpPr txBox="1"/>
          <p:nvPr userDrawn="1"/>
        </p:nvSpPr>
        <p:spPr>
          <a:xfrm>
            <a:off x="5128591" y="2133600"/>
            <a:ext cx="0" cy="0"/>
          </a:xfrm>
          <a:prstGeom prst="rect">
            <a:avLst/>
          </a:prstGeom>
        </p:spPr>
        <p:txBody>
          <a:bodyPr vert="horz" wrap="none" lIns="0" tIns="0" rIns="0" bIns="0" rtlCol="0">
            <a:noAutofit/>
          </a:bodyPr>
          <a:lstStyle/>
          <a:p>
            <a:pPr algn="l"/>
            <a:endParaRPr lang="en-GB"/>
          </a:p>
        </p:txBody>
      </p:sp>
    </p:spTree>
    <p:extLst>
      <p:ext uri="{BB962C8B-B14F-4D97-AF65-F5344CB8AC3E}">
        <p14:creationId xmlns:p14="http://schemas.microsoft.com/office/powerpoint/2010/main" val="21441453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 1 column">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solidFill>
                  <a:schemeClr val="bg1"/>
                </a:solidFill>
              </a:defRPr>
            </a:lvl1pPr>
          </a:lstStyle>
          <a:p>
            <a:fld id="{F1D4C972-6180-7841-A3C1-3DA8DE9FE27F}" type="slidenum">
              <a:rPr lang="es-ES" smtClean="0"/>
              <a:t>‹#›</a:t>
            </a:fld>
            <a:endParaRPr lang="es-ES"/>
          </a:p>
        </p:txBody>
      </p:sp>
      <p:sp>
        <p:nvSpPr>
          <p:cNvPr id="37" name="object 3"/>
          <p:cNvSpPr/>
          <p:nvPr/>
        </p:nvSpPr>
        <p:spPr>
          <a:xfrm>
            <a:off x="475131" y="6517021"/>
            <a:ext cx="11241741" cy="0"/>
          </a:xfrm>
          <a:custGeom>
            <a:avLst/>
            <a:gdLst/>
            <a:ahLst/>
            <a:cxnLst/>
            <a:rect l="l" t="t" r="r" b="b"/>
            <a:pathLst>
              <a:path w="8361045">
                <a:moveTo>
                  <a:pt x="0" y="0"/>
                </a:moveTo>
                <a:lnTo>
                  <a:pt x="8360803" y="0"/>
                </a:lnTo>
              </a:path>
            </a:pathLst>
          </a:custGeom>
          <a:ln w="3175">
            <a:solidFill>
              <a:schemeClr val="bg1"/>
            </a:solidFill>
          </a:ln>
        </p:spPr>
        <p:txBody>
          <a:bodyPr wrap="square" lIns="0" tIns="0" rIns="0" bIns="0" rtlCol="0"/>
          <a:lstStyle/>
          <a:p>
            <a:endParaRPr sz="1815"/>
          </a:p>
        </p:txBody>
      </p:sp>
      <p:sp>
        <p:nvSpPr>
          <p:cNvPr id="38" name="TextBox 37"/>
          <p:cNvSpPr txBox="1"/>
          <p:nvPr/>
        </p:nvSpPr>
        <p:spPr>
          <a:xfrm>
            <a:off x="478368" y="6585660"/>
            <a:ext cx="2040467" cy="135816"/>
          </a:xfrm>
          <a:prstGeom prst="rect">
            <a:avLst/>
          </a:prstGeom>
        </p:spPr>
        <p:txBody>
          <a:bodyPr vert="horz" wrap="square" lIns="0" tIns="0" rIns="0" bIns="0" rtlCol="0" anchor="ctr">
            <a:noAutofit/>
          </a:bodyPr>
          <a:lstStyle/>
          <a:p>
            <a:pPr algn="l"/>
            <a:r>
              <a:rPr lang="en-US" sz="800">
                <a:solidFill>
                  <a:schemeClr val="bg1"/>
                </a:solidFill>
                <a:latin typeface="+mj-lt"/>
              </a:rPr>
              <a:t>RBM Partnership to End</a:t>
            </a:r>
            <a:r>
              <a:rPr lang="en-US" sz="800" baseline="0">
                <a:solidFill>
                  <a:schemeClr val="bg1"/>
                </a:solidFill>
                <a:latin typeface="+mj-lt"/>
              </a:rPr>
              <a:t> Malaria</a:t>
            </a:r>
            <a:endParaRPr lang="en-US" sz="800">
              <a:solidFill>
                <a:schemeClr val="bg1"/>
              </a:solidFill>
              <a:latin typeface="+mj-lt"/>
            </a:endParaRPr>
          </a:p>
        </p:txBody>
      </p:sp>
      <p:sp>
        <p:nvSpPr>
          <p:cNvPr id="8" name="CuadroTexto 7">
            <a:extLst>
              <a:ext uri="{FF2B5EF4-FFF2-40B4-BE49-F238E27FC236}">
                <a16:creationId xmlns:a16="http://schemas.microsoft.com/office/drawing/2014/main" id="{7C3DF500-FC92-5141-A2AF-207C6E0F73E4}"/>
              </a:ext>
            </a:extLst>
          </p:cNvPr>
          <p:cNvSpPr txBox="1"/>
          <p:nvPr userDrawn="1"/>
        </p:nvSpPr>
        <p:spPr>
          <a:xfrm>
            <a:off x="11054443" y="6074229"/>
            <a:ext cx="0" cy="0"/>
          </a:xfrm>
          <a:prstGeom prst="rect">
            <a:avLst/>
          </a:prstGeom>
        </p:spPr>
        <p:txBody>
          <a:bodyPr vert="horz" wrap="none" lIns="0" tIns="0" rIns="0" bIns="0" rtlCol="0">
            <a:noAutofit/>
          </a:bodyPr>
          <a:lstStyle/>
          <a:p>
            <a:pPr algn="l"/>
            <a:endParaRPr lang="es-ES"/>
          </a:p>
        </p:txBody>
      </p:sp>
      <p:sp>
        <p:nvSpPr>
          <p:cNvPr id="2" name="TextBox 1">
            <a:extLst>
              <a:ext uri="{FF2B5EF4-FFF2-40B4-BE49-F238E27FC236}">
                <a16:creationId xmlns:a16="http://schemas.microsoft.com/office/drawing/2014/main" id="{3C3E9337-A274-C943-A6BB-27685BDC5E79}"/>
              </a:ext>
            </a:extLst>
          </p:cNvPr>
          <p:cNvSpPr txBox="1"/>
          <p:nvPr userDrawn="1"/>
        </p:nvSpPr>
        <p:spPr>
          <a:xfrm>
            <a:off x="6321287" y="2637183"/>
            <a:ext cx="0" cy="0"/>
          </a:xfrm>
          <a:prstGeom prst="rect">
            <a:avLst/>
          </a:prstGeom>
        </p:spPr>
        <p:txBody>
          <a:bodyPr vert="horz" wrap="none" lIns="0" tIns="0" rIns="0" bIns="0" rtlCol="0">
            <a:noAutofit/>
          </a:bodyPr>
          <a:lstStyle/>
          <a:p>
            <a:pPr algn="l"/>
            <a:endParaRPr lang="en-GB"/>
          </a:p>
        </p:txBody>
      </p:sp>
      <p:sp>
        <p:nvSpPr>
          <p:cNvPr id="13" name="Text Placeholder 4">
            <a:extLst>
              <a:ext uri="{FF2B5EF4-FFF2-40B4-BE49-F238E27FC236}">
                <a16:creationId xmlns:a16="http://schemas.microsoft.com/office/drawing/2014/main" id="{94BE08DB-3D47-B946-816E-3148F851DB82}"/>
              </a:ext>
            </a:extLst>
          </p:cNvPr>
          <p:cNvSpPr>
            <a:spLocks noGrp="1"/>
          </p:cNvSpPr>
          <p:nvPr>
            <p:ph type="body" sz="quarter" idx="12" hasCustomPrompt="1"/>
          </p:nvPr>
        </p:nvSpPr>
        <p:spPr>
          <a:xfrm>
            <a:off x="475060" y="1669773"/>
            <a:ext cx="11241740" cy="4648226"/>
          </a:xfrm>
          <a:noFill/>
          <a:ln>
            <a:noFill/>
          </a:ln>
        </p:spPr>
        <p:style>
          <a:lnRef idx="0">
            <a:scrgbClr r="0" g="0" b="0"/>
          </a:lnRef>
          <a:fillRef idx="0">
            <a:scrgbClr r="0" g="0" b="0"/>
          </a:fillRef>
          <a:effectRef idx="0">
            <a:scrgbClr r="0" g="0" b="0"/>
          </a:effectRef>
          <a:fontRef idx="minor">
            <a:schemeClr val="dk1"/>
          </a:fontRef>
        </p:style>
        <p:txBody>
          <a:bodyPr tIns="360000" anchor="t"/>
          <a:lstStyle>
            <a:lvl1pPr>
              <a:defRPr sz="4400" baseline="30000">
                <a:solidFill>
                  <a:schemeClr val="bg1"/>
                </a:solidFill>
                <a:latin typeface="+mj-lt"/>
              </a:defRPr>
            </a:lvl1pPr>
            <a:lvl2pPr>
              <a:defRPr>
                <a:latin typeface="+mj-lt"/>
              </a:defRPr>
            </a:lvl2pPr>
            <a:lvl3pPr>
              <a:defRPr>
                <a:latin typeface="+mn-lt"/>
              </a:defRPr>
            </a:lvl3pPr>
            <a:lvl4pPr>
              <a:defRPr>
                <a:latin typeface="+mj-lt"/>
              </a:defRPr>
            </a:lvl4pPr>
            <a:lvl5pPr>
              <a:defRPr>
                <a:latin typeface="+mj-lt"/>
              </a:defRPr>
            </a:lvl5pPr>
          </a:lstStyle>
          <a:p>
            <a:r>
              <a:rPr lang="en-US" sz="4400" dirty="0"/>
              <a:t>Insert text here</a:t>
            </a:r>
          </a:p>
        </p:txBody>
      </p:sp>
      <p:sp>
        <p:nvSpPr>
          <p:cNvPr id="15" name="Title 1">
            <a:extLst>
              <a:ext uri="{FF2B5EF4-FFF2-40B4-BE49-F238E27FC236}">
                <a16:creationId xmlns:a16="http://schemas.microsoft.com/office/drawing/2014/main" id="{6A60461E-367A-C440-AC3B-271F2EA9E965}"/>
              </a:ext>
            </a:extLst>
          </p:cNvPr>
          <p:cNvSpPr>
            <a:spLocks noGrp="1"/>
          </p:cNvSpPr>
          <p:nvPr>
            <p:ph type="title"/>
          </p:nvPr>
        </p:nvSpPr>
        <p:spPr>
          <a:xfrm>
            <a:off x="479425" y="400227"/>
            <a:ext cx="11241603" cy="899999"/>
          </a:xfrm>
        </p:spPr>
        <p:txBody>
          <a:bodyPr lIns="0" tIns="46800" rIns="0" anchor="t">
            <a:noAutofit/>
          </a:bodyPr>
          <a:lstStyle>
            <a:lvl1pPr algn="l">
              <a:lnSpc>
                <a:spcPts val="4900"/>
              </a:lnSpc>
              <a:defRPr sz="5400">
                <a:solidFill>
                  <a:schemeClr val="bg1"/>
                </a:solidFill>
              </a:defRPr>
            </a:lvl1pPr>
          </a:lstStyle>
          <a:p>
            <a:r>
              <a:rPr lang="en-US" sz="6000" dirty="0"/>
              <a:t>Click to edit Master title style</a:t>
            </a:r>
          </a:p>
        </p:txBody>
      </p:sp>
    </p:spTree>
    <p:extLst>
      <p:ext uri="{BB962C8B-B14F-4D97-AF65-F5344CB8AC3E}">
        <p14:creationId xmlns:p14="http://schemas.microsoft.com/office/powerpoint/2010/main" val="21269591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 column">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solidFill>
                  <a:schemeClr val="bg1"/>
                </a:solidFill>
              </a:defRPr>
            </a:lvl1pPr>
          </a:lstStyle>
          <a:p>
            <a:fld id="{F1D4C972-6180-7841-A3C1-3DA8DE9FE27F}" type="slidenum">
              <a:rPr lang="es-ES" smtClean="0"/>
              <a:t>‹#›</a:t>
            </a:fld>
            <a:endParaRPr lang="es-ES"/>
          </a:p>
        </p:txBody>
      </p:sp>
      <p:sp>
        <p:nvSpPr>
          <p:cNvPr id="37" name="object 3"/>
          <p:cNvSpPr/>
          <p:nvPr/>
        </p:nvSpPr>
        <p:spPr>
          <a:xfrm>
            <a:off x="475131" y="6517021"/>
            <a:ext cx="11241741" cy="0"/>
          </a:xfrm>
          <a:custGeom>
            <a:avLst/>
            <a:gdLst/>
            <a:ahLst/>
            <a:cxnLst/>
            <a:rect l="l" t="t" r="r" b="b"/>
            <a:pathLst>
              <a:path w="8361045">
                <a:moveTo>
                  <a:pt x="0" y="0"/>
                </a:moveTo>
                <a:lnTo>
                  <a:pt x="8360803" y="0"/>
                </a:lnTo>
              </a:path>
            </a:pathLst>
          </a:custGeom>
          <a:ln w="3175">
            <a:solidFill>
              <a:schemeClr val="bg1"/>
            </a:solidFill>
          </a:ln>
        </p:spPr>
        <p:txBody>
          <a:bodyPr wrap="square" lIns="0" tIns="0" rIns="0" bIns="0" rtlCol="0"/>
          <a:lstStyle/>
          <a:p>
            <a:endParaRPr sz="1815"/>
          </a:p>
        </p:txBody>
      </p:sp>
      <p:sp>
        <p:nvSpPr>
          <p:cNvPr id="38" name="TextBox 37"/>
          <p:cNvSpPr txBox="1"/>
          <p:nvPr/>
        </p:nvSpPr>
        <p:spPr>
          <a:xfrm>
            <a:off x="478368" y="6585660"/>
            <a:ext cx="2040467" cy="135816"/>
          </a:xfrm>
          <a:prstGeom prst="rect">
            <a:avLst/>
          </a:prstGeom>
        </p:spPr>
        <p:txBody>
          <a:bodyPr vert="horz" wrap="square" lIns="0" tIns="0" rIns="0" bIns="0" rtlCol="0" anchor="ctr">
            <a:noAutofit/>
          </a:bodyPr>
          <a:lstStyle/>
          <a:p>
            <a:pPr algn="l"/>
            <a:r>
              <a:rPr lang="en-US" sz="800">
                <a:solidFill>
                  <a:schemeClr val="bg1"/>
                </a:solidFill>
                <a:latin typeface="+mj-lt"/>
              </a:rPr>
              <a:t>RBM Partnership to End</a:t>
            </a:r>
            <a:r>
              <a:rPr lang="en-US" sz="800" baseline="0">
                <a:solidFill>
                  <a:schemeClr val="bg1"/>
                </a:solidFill>
                <a:latin typeface="+mj-lt"/>
              </a:rPr>
              <a:t> Malaria</a:t>
            </a:r>
            <a:endParaRPr lang="en-US" sz="800">
              <a:solidFill>
                <a:schemeClr val="bg1"/>
              </a:solidFill>
              <a:latin typeface="+mj-lt"/>
            </a:endParaRPr>
          </a:p>
        </p:txBody>
      </p:sp>
      <p:sp>
        <p:nvSpPr>
          <p:cNvPr id="8" name="CuadroTexto 7">
            <a:extLst>
              <a:ext uri="{FF2B5EF4-FFF2-40B4-BE49-F238E27FC236}">
                <a16:creationId xmlns:a16="http://schemas.microsoft.com/office/drawing/2014/main" id="{7C3DF500-FC92-5141-A2AF-207C6E0F73E4}"/>
              </a:ext>
            </a:extLst>
          </p:cNvPr>
          <p:cNvSpPr txBox="1"/>
          <p:nvPr userDrawn="1"/>
        </p:nvSpPr>
        <p:spPr>
          <a:xfrm>
            <a:off x="11054443" y="6074229"/>
            <a:ext cx="0" cy="0"/>
          </a:xfrm>
          <a:prstGeom prst="rect">
            <a:avLst/>
          </a:prstGeom>
        </p:spPr>
        <p:txBody>
          <a:bodyPr vert="horz" wrap="none" lIns="0" tIns="0" rIns="0" bIns="0" rtlCol="0">
            <a:noAutofit/>
          </a:bodyPr>
          <a:lstStyle/>
          <a:p>
            <a:pPr algn="l"/>
            <a:endParaRPr lang="es-ES"/>
          </a:p>
        </p:txBody>
      </p:sp>
      <p:sp>
        <p:nvSpPr>
          <p:cNvPr id="7" name="Text Placeholder 4">
            <a:extLst>
              <a:ext uri="{FF2B5EF4-FFF2-40B4-BE49-F238E27FC236}">
                <a16:creationId xmlns:a16="http://schemas.microsoft.com/office/drawing/2014/main" id="{870E767D-3FC1-0F47-9604-D72B8246143D}"/>
              </a:ext>
            </a:extLst>
          </p:cNvPr>
          <p:cNvSpPr>
            <a:spLocks noGrp="1"/>
          </p:cNvSpPr>
          <p:nvPr>
            <p:ph type="body" sz="quarter" idx="12" hasCustomPrompt="1"/>
          </p:nvPr>
        </p:nvSpPr>
        <p:spPr>
          <a:xfrm>
            <a:off x="475060" y="1669773"/>
            <a:ext cx="11241740" cy="4648226"/>
          </a:xfrm>
          <a:noFill/>
          <a:ln>
            <a:noFill/>
          </a:ln>
        </p:spPr>
        <p:style>
          <a:lnRef idx="0">
            <a:scrgbClr r="0" g="0" b="0"/>
          </a:lnRef>
          <a:fillRef idx="0">
            <a:scrgbClr r="0" g="0" b="0"/>
          </a:fillRef>
          <a:effectRef idx="0">
            <a:scrgbClr r="0" g="0" b="0"/>
          </a:effectRef>
          <a:fontRef idx="minor">
            <a:schemeClr val="dk1"/>
          </a:fontRef>
        </p:style>
        <p:txBody>
          <a:bodyPr tIns="360000" anchor="t"/>
          <a:lstStyle>
            <a:lvl1pPr>
              <a:defRPr sz="4400" baseline="30000">
                <a:solidFill>
                  <a:schemeClr val="bg1"/>
                </a:solidFill>
                <a:latin typeface="+mj-lt"/>
              </a:defRPr>
            </a:lvl1pPr>
            <a:lvl2pPr>
              <a:defRPr>
                <a:latin typeface="+mj-lt"/>
              </a:defRPr>
            </a:lvl2pPr>
            <a:lvl3pPr>
              <a:defRPr>
                <a:latin typeface="+mn-lt"/>
              </a:defRPr>
            </a:lvl3pPr>
            <a:lvl4pPr>
              <a:defRPr>
                <a:latin typeface="+mj-lt"/>
              </a:defRPr>
            </a:lvl4pPr>
            <a:lvl5pPr>
              <a:defRPr>
                <a:latin typeface="+mj-lt"/>
              </a:defRPr>
            </a:lvl5pPr>
          </a:lstStyle>
          <a:p>
            <a:r>
              <a:rPr lang="en-US" sz="4400" dirty="0"/>
              <a:t>Insert text here</a:t>
            </a:r>
          </a:p>
        </p:txBody>
      </p:sp>
    </p:spTree>
    <p:extLst>
      <p:ext uri="{BB962C8B-B14F-4D97-AF65-F5344CB8AC3E}">
        <p14:creationId xmlns:p14="http://schemas.microsoft.com/office/powerpoint/2010/main" val="5454533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ote - photo">
    <p:bg>
      <p:bgRef idx="1001">
        <a:schemeClr val="bg2"/>
      </p:bgRef>
    </p:bg>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9D986A43-607F-9F4D-938A-4A81737D8D45}"/>
              </a:ext>
            </a:extLst>
          </p:cNvPr>
          <p:cNvSpPr>
            <a:spLocks noGrp="1"/>
          </p:cNvSpPr>
          <p:nvPr>
            <p:ph type="pic" sz="quarter" idx="12"/>
          </p:nvPr>
        </p:nvSpPr>
        <p:spPr>
          <a:xfrm>
            <a:off x="-24000" y="-54000"/>
            <a:ext cx="12240000" cy="6948000"/>
          </a:xfrm>
        </p:spPr>
        <p:txBody>
          <a:bodyPr/>
          <a:lstStyle>
            <a:lvl1pPr>
              <a:defRPr>
                <a:solidFill>
                  <a:schemeClr val="accent3"/>
                </a:solidFill>
              </a:defRPr>
            </a:lvl1pPr>
          </a:lstStyle>
          <a:p>
            <a:endParaRPr lang="en-GB"/>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F1D4C972-6180-7841-A3C1-3DA8DE9FE27F}" type="slidenum">
              <a:rPr lang="es-ES" smtClean="0"/>
              <a:t>‹#›</a:t>
            </a:fld>
            <a:endParaRPr lang="es-ES"/>
          </a:p>
        </p:txBody>
      </p:sp>
      <p:sp>
        <p:nvSpPr>
          <p:cNvPr id="37" name="object 3"/>
          <p:cNvSpPr/>
          <p:nvPr/>
        </p:nvSpPr>
        <p:spPr>
          <a:xfrm>
            <a:off x="475131" y="6517021"/>
            <a:ext cx="11241741" cy="0"/>
          </a:xfrm>
          <a:custGeom>
            <a:avLst/>
            <a:gdLst/>
            <a:ahLst/>
            <a:cxnLst/>
            <a:rect l="l" t="t" r="r" b="b"/>
            <a:pathLst>
              <a:path w="8361045">
                <a:moveTo>
                  <a:pt x="0" y="0"/>
                </a:moveTo>
                <a:lnTo>
                  <a:pt x="8360803" y="0"/>
                </a:lnTo>
              </a:path>
            </a:pathLst>
          </a:custGeom>
          <a:ln w="3175">
            <a:solidFill>
              <a:schemeClr val="bg1"/>
            </a:solidFill>
          </a:ln>
        </p:spPr>
        <p:txBody>
          <a:bodyPr wrap="square" lIns="0" tIns="0" rIns="0" bIns="0" rtlCol="0"/>
          <a:lstStyle/>
          <a:p>
            <a:endParaRPr sz="1815"/>
          </a:p>
        </p:txBody>
      </p:sp>
      <p:sp>
        <p:nvSpPr>
          <p:cNvPr id="38" name="TextBox 37"/>
          <p:cNvSpPr txBox="1"/>
          <p:nvPr/>
        </p:nvSpPr>
        <p:spPr>
          <a:xfrm>
            <a:off x="478368" y="6585660"/>
            <a:ext cx="2040467" cy="135816"/>
          </a:xfrm>
          <a:prstGeom prst="rect">
            <a:avLst/>
          </a:prstGeom>
        </p:spPr>
        <p:txBody>
          <a:bodyPr vert="horz" wrap="square" lIns="0" tIns="0" rIns="0" bIns="0" rtlCol="0" anchor="ctr">
            <a:noAutofit/>
          </a:bodyPr>
          <a:lstStyle/>
          <a:p>
            <a:pPr algn="l"/>
            <a:r>
              <a:rPr lang="en-US" sz="800">
                <a:solidFill>
                  <a:schemeClr val="bg1"/>
                </a:solidFill>
                <a:latin typeface="+mj-lt"/>
              </a:rPr>
              <a:t>RBM Partnership to End</a:t>
            </a:r>
            <a:r>
              <a:rPr lang="en-US" sz="800" baseline="0">
                <a:solidFill>
                  <a:schemeClr val="bg1"/>
                </a:solidFill>
                <a:latin typeface="+mj-lt"/>
              </a:rPr>
              <a:t> Malaria</a:t>
            </a:r>
            <a:endParaRPr lang="en-US" sz="800">
              <a:solidFill>
                <a:schemeClr val="bg1"/>
              </a:solidFill>
              <a:latin typeface="+mj-lt"/>
            </a:endParaRPr>
          </a:p>
        </p:txBody>
      </p:sp>
      <p:sp>
        <p:nvSpPr>
          <p:cNvPr id="8" name="CuadroTexto 7">
            <a:extLst>
              <a:ext uri="{FF2B5EF4-FFF2-40B4-BE49-F238E27FC236}">
                <a16:creationId xmlns:a16="http://schemas.microsoft.com/office/drawing/2014/main" id="{7C3DF500-FC92-5141-A2AF-207C6E0F73E4}"/>
              </a:ext>
            </a:extLst>
          </p:cNvPr>
          <p:cNvSpPr txBox="1"/>
          <p:nvPr userDrawn="1"/>
        </p:nvSpPr>
        <p:spPr>
          <a:xfrm>
            <a:off x="11054443" y="6074229"/>
            <a:ext cx="0" cy="0"/>
          </a:xfrm>
          <a:prstGeom prst="rect">
            <a:avLst/>
          </a:prstGeom>
        </p:spPr>
        <p:txBody>
          <a:bodyPr vert="horz" wrap="none" lIns="0" tIns="0" rIns="0" bIns="0" rtlCol="0">
            <a:noAutofit/>
          </a:bodyPr>
          <a:lstStyle/>
          <a:p>
            <a:pPr algn="l"/>
            <a:endParaRPr lang="es-ES"/>
          </a:p>
        </p:txBody>
      </p:sp>
      <p:sp>
        <p:nvSpPr>
          <p:cNvPr id="15" name="Title 1">
            <a:extLst>
              <a:ext uri="{FF2B5EF4-FFF2-40B4-BE49-F238E27FC236}">
                <a16:creationId xmlns:a16="http://schemas.microsoft.com/office/drawing/2014/main" id="{A15AD436-6E5C-564A-95C8-E0CE6735C1C4}"/>
              </a:ext>
            </a:extLst>
          </p:cNvPr>
          <p:cNvSpPr>
            <a:spLocks noGrp="1"/>
          </p:cNvSpPr>
          <p:nvPr>
            <p:ph type="title" hasCustomPrompt="1"/>
          </p:nvPr>
        </p:nvSpPr>
        <p:spPr>
          <a:xfrm>
            <a:off x="479425" y="368300"/>
            <a:ext cx="10182878" cy="2833766"/>
          </a:xfrm>
        </p:spPr>
        <p:txBody>
          <a:bodyPr lIns="0" tIns="46800" rIns="0" anchor="t">
            <a:noAutofit/>
          </a:bodyPr>
          <a:lstStyle>
            <a:lvl1pPr algn="l">
              <a:lnSpc>
                <a:spcPts val="4900"/>
              </a:lnSpc>
              <a:defRPr sz="4800">
                <a:solidFill>
                  <a:schemeClr val="bg1"/>
                </a:solidFill>
              </a:defRPr>
            </a:lvl1pPr>
          </a:lstStyle>
          <a:p>
            <a:r>
              <a:rPr lang="en-US" dirty="0"/>
              <a:t>“Click to edit quote”</a:t>
            </a:r>
          </a:p>
        </p:txBody>
      </p:sp>
      <p:sp>
        <p:nvSpPr>
          <p:cNvPr id="2" name="TextBox 1">
            <a:extLst>
              <a:ext uri="{FF2B5EF4-FFF2-40B4-BE49-F238E27FC236}">
                <a16:creationId xmlns:a16="http://schemas.microsoft.com/office/drawing/2014/main" id="{5B1DBA1A-F229-3B49-91C5-D23589B77C85}"/>
              </a:ext>
            </a:extLst>
          </p:cNvPr>
          <p:cNvSpPr txBox="1"/>
          <p:nvPr userDrawn="1"/>
        </p:nvSpPr>
        <p:spPr>
          <a:xfrm>
            <a:off x="3937000" y="-279400"/>
            <a:ext cx="0" cy="0"/>
          </a:xfrm>
          <a:prstGeom prst="rect">
            <a:avLst/>
          </a:prstGeom>
        </p:spPr>
        <p:txBody>
          <a:bodyPr vert="horz" wrap="none" lIns="0" tIns="0" rIns="0" bIns="0" rtlCol="0">
            <a:noAutofit/>
          </a:bodyPr>
          <a:lstStyle/>
          <a:p>
            <a:pPr algn="l"/>
            <a:endParaRPr lang="en-GB"/>
          </a:p>
        </p:txBody>
      </p:sp>
      <p:sp>
        <p:nvSpPr>
          <p:cNvPr id="10" name="Text Placeholder 4">
            <a:extLst>
              <a:ext uri="{FF2B5EF4-FFF2-40B4-BE49-F238E27FC236}">
                <a16:creationId xmlns:a16="http://schemas.microsoft.com/office/drawing/2014/main" id="{00E7DA8B-2A90-B649-B841-C96325F1CF27}"/>
              </a:ext>
            </a:extLst>
          </p:cNvPr>
          <p:cNvSpPr>
            <a:spLocks noGrp="1"/>
          </p:cNvSpPr>
          <p:nvPr>
            <p:ph type="body" sz="quarter" idx="13" hasCustomPrompt="1"/>
          </p:nvPr>
        </p:nvSpPr>
        <p:spPr>
          <a:xfrm>
            <a:off x="475129" y="5561446"/>
            <a:ext cx="3601429" cy="606922"/>
          </a:xfrm>
          <a:noFill/>
          <a:ln>
            <a:noFill/>
          </a:ln>
        </p:spPr>
        <p:style>
          <a:lnRef idx="0">
            <a:scrgbClr r="0" g="0" b="0"/>
          </a:lnRef>
          <a:fillRef idx="0">
            <a:scrgbClr r="0" g="0" b="0"/>
          </a:fillRef>
          <a:effectRef idx="0">
            <a:scrgbClr r="0" g="0" b="0"/>
          </a:effectRef>
          <a:fontRef idx="minor">
            <a:schemeClr val="dk1"/>
          </a:fontRef>
        </p:style>
        <p:txBody>
          <a:bodyPr tIns="180000" anchor="t"/>
          <a:lstStyle>
            <a:lvl1pPr algn="l">
              <a:lnSpc>
                <a:spcPct val="100000"/>
              </a:lnSpc>
              <a:defRPr sz="2800" b="0" i="0" baseline="30000">
                <a:solidFill>
                  <a:schemeClr val="bg1"/>
                </a:solidFill>
                <a:latin typeface="+mj-lt"/>
              </a:defRPr>
            </a:lvl1pPr>
            <a:lvl2pPr>
              <a:defRPr>
                <a:latin typeface="+mj-lt"/>
              </a:defRPr>
            </a:lvl2pPr>
            <a:lvl3pPr>
              <a:defRPr>
                <a:latin typeface="+mn-lt"/>
              </a:defRPr>
            </a:lvl3pPr>
            <a:lvl4pPr>
              <a:defRPr>
                <a:latin typeface="+mj-lt"/>
              </a:defRPr>
            </a:lvl4pPr>
            <a:lvl5pPr>
              <a:defRPr>
                <a:latin typeface="+mj-lt"/>
              </a:defRPr>
            </a:lvl5pPr>
          </a:lstStyle>
          <a:p>
            <a:pPr algn="l"/>
            <a:r>
              <a:rPr lang="en-GB" sz="3200" b="1" i="1" dirty="0">
                <a:solidFill>
                  <a:schemeClr val="bg1"/>
                </a:solidFill>
                <a:latin typeface="Metric Bold" panose="020B0503030202060203" pitchFamily="34" charset="77"/>
              </a:rPr>
              <a:t>Full name, </a:t>
            </a:r>
            <a:br>
              <a:rPr lang="en-GB" sz="3200" b="1" i="1" dirty="0">
                <a:solidFill>
                  <a:schemeClr val="bg1"/>
                </a:solidFill>
                <a:latin typeface="Metric Bold" panose="020B0503030202060203" pitchFamily="34" charset="77"/>
              </a:rPr>
            </a:br>
            <a:r>
              <a:rPr lang="en-GB" sz="3200" b="1" i="1" dirty="0">
                <a:solidFill>
                  <a:schemeClr val="bg1"/>
                </a:solidFill>
                <a:latin typeface="Metric Bold" panose="020B0503030202060203" pitchFamily="34" charset="77"/>
              </a:rPr>
              <a:t>Title</a:t>
            </a:r>
          </a:p>
        </p:txBody>
      </p:sp>
    </p:spTree>
    <p:extLst>
      <p:ext uri="{BB962C8B-B14F-4D97-AF65-F5344CB8AC3E}">
        <p14:creationId xmlns:p14="http://schemas.microsoft.com/office/powerpoint/2010/main" val="1156168222"/>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 background">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solidFill>
                  <a:schemeClr val="bg1"/>
                </a:solidFill>
              </a:defRPr>
            </a:lvl1pPr>
          </a:lstStyle>
          <a:p>
            <a:fld id="{F1D4C972-6180-7841-A3C1-3DA8DE9FE27F}" type="slidenum">
              <a:rPr lang="es-ES" smtClean="0"/>
              <a:t>‹#›</a:t>
            </a:fld>
            <a:endParaRPr lang="es-ES"/>
          </a:p>
        </p:txBody>
      </p:sp>
      <p:sp>
        <p:nvSpPr>
          <p:cNvPr id="37" name="object 3"/>
          <p:cNvSpPr/>
          <p:nvPr/>
        </p:nvSpPr>
        <p:spPr>
          <a:xfrm>
            <a:off x="475131" y="6517021"/>
            <a:ext cx="11241741" cy="0"/>
          </a:xfrm>
          <a:custGeom>
            <a:avLst/>
            <a:gdLst/>
            <a:ahLst/>
            <a:cxnLst/>
            <a:rect l="l" t="t" r="r" b="b"/>
            <a:pathLst>
              <a:path w="8361045">
                <a:moveTo>
                  <a:pt x="0" y="0"/>
                </a:moveTo>
                <a:lnTo>
                  <a:pt x="8360803" y="0"/>
                </a:lnTo>
              </a:path>
            </a:pathLst>
          </a:custGeom>
          <a:ln w="3175">
            <a:solidFill>
              <a:schemeClr val="bg1"/>
            </a:solidFill>
          </a:ln>
        </p:spPr>
        <p:txBody>
          <a:bodyPr wrap="square" lIns="0" tIns="0" rIns="0" bIns="0" rtlCol="0"/>
          <a:lstStyle/>
          <a:p>
            <a:endParaRPr sz="1815"/>
          </a:p>
        </p:txBody>
      </p:sp>
      <p:sp>
        <p:nvSpPr>
          <p:cNvPr id="38" name="TextBox 37"/>
          <p:cNvSpPr txBox="1"/>
          <p:nvPr/>
        </p:nvSpPr>
        <p:spPr>
          <a:xfrm>
            <a:off x="478368" y="6585660"/>
            <a:ext cx="2040467" cy="135816"/>
          </a:xfrm>
          <a:prstGeom prst="rect">
            <a:avLst/>
          </a:prstGeom>
        </p:spPr>
        <p:txBody>
          <a:bodyPr vert="horz" wrap="square" lIns="0" tIns="0" rIns="0" bIns="0" rtlCol="0" anchor="ctr">
            <a:noAutofit/>
          </a:bodyPr>
          <a:lstStyle/>
          <a:p>
            <a:pPr algn="l"/>
            <a:r>
              <a:rPr lang="en-US" sz="800">
                <a:solidFill>
                  <a:schemeClr val="bg1"/>
                </a:solidFill>
                <a:latin typeface="+mj-lt"/>
              </a:rPr>
              <a:t>RBM Partnership to End</a:t>
            </a:r>
            <a:r>
              <a:rPr lang="en-US" sz="800" baseline="0">
                <a:solidFill>
                  <a:schemeClr val="bg1"/>
                </a:solidFill>
                <a:latin typeface="+mj-lt"/>
              </a:rPr>
              <a:t> Malaria</a:t>
            </a:r>
            <a:endParaRPr lang="en-US" sz="800">
              <a:solidFill>
                <a:schemeClr val="bg1"/>
              </a:solidFill>
              <a:latin typeface="+mj-lt"/>
            </a:endParaRPr>
          </a:p>
        </p:txBody>
      </p:sp>
      <p:sp>
        <p:nvSpPr>
          <p:cNvPr id="8" name="CuadroTexto 7">
            <a:extLst>
              <a:ext uri="{FF2B5EF4-FFF2-40B4-BE49-F238E27FC236}">
                <a16:creationId xmlns:a16="http://schemas.microsoft.com/office/drawing/2014/main" id="{7C3DF500-FC92-5141-A2AF-207C6E0F73E4}"/>
              </a:ext>
            </a:extLst>
          </p:cNvPr>
          <p:cNvSpPr txBox="1"/>
          <p:nvPr userDrawn="1"/>
        </p:nvSpPr>
        <p:spPr>
          <a:xfrm>
            <a:off x="11054443" y="6074229"/>
            <a:ext cx="0" cy="0"/>
          </a:xfrm>
          <a:prstGeom prst="rect">
            <a:avLst/>
          </a:prstGeom>
        </p:spPr>
        <p:txBody>
          <a:bodyPr vert="horz" wrap="none" lIns="0" tIns="0" rIns="0" bIns="0" rtlCol="0">
            <a:noAutofit/>
          </a:bodyPr>
          <a:lstStyle/>
          <a:p>
            <a:pPr algn="l"/>
            <a:endParaRPr lang="es-ES"/>
          </a:p>
        </p:txBody>
      </p:sp>
      <p:sp>
        <p:nvSpPr>
          <p:cNvPr id="10" name="Title 1">
            <a:extLst>
              <a:ext uri="{FF2B5EF4-FFF2-40B4-BE49-F238E27FC236}">
                <a16:creationId xmlns:a16="http://schemas.microsoft.com/office/drawing/2014/main" id="{1552A228-602A-6D4B-87B4-DA8A2AA6D6BA}"/>
              </a:ext>
            </a:extLst>
          </p:cNvPr>
          <p:cNvSpPr>
            <a:spLocks noGrp="1"/>
          </p:cNvSpPr>
          <p:nvPr>
            <p:ph type="title" hasCustomPrompt="1"/>
          </p:nvPr>
        </p:nvSpPr>
        <p:spPr>
          <a:xfrm>
            <a:off x="479425" y="368300"/>
            <a:ext cx="10182878" cy="5088065"/>
          </a:xfrm>
        </p:spPr>
        <p:txBody>
          <a:bodyPr lIns="0" tIns="46800" rIns="0" anchor="t">
            <a:noAutofit/>
          </a:bodyPr>
          <a:lstStyle>
            <a:lvl1pPr algn="l">
              <a:lnSpc>
                <a:spcPts val="4900"/>
              </a:lnSpc>
              <a:defRPr sz="4800">
                <a:solidFill>
                  <a:schemeClr val="bg1"/>
                </a:solidFill>
              </a:defRPr>
            </a:lvl1pPr>
          </a:lstStyle>
          <a:p>
            <a:r>
              <a:rPr lang="en-US" dirty="0"/>
              <a:t>“Click to edit quote”</a:t>
            </a:r>
          </a:p>
        </p:txBody>
      </p:sp>
      <p:sp>
        <p:nvSpPr>
          <p:cNvPr id="12" name="Text Placeholder 4">
            <a:extLst>
              <a:ext uri="{FF2B5EF4-FFF2-40B4-BE49-F238E27FC236}">
                <a16:creationId xmlns:a16="http://schemas.microsoft.com/office/drawing/2014/main" id="{22CEA14C-7C8E-2B4B-A921-6A98D933FC8A}"/>
              </a:ext>
            </a:extLst>
          </p:cNvPr>
          <p:cNvSpPr>
            <a:spLocks noGrp="1"/>
          </p:cNvSpPr>
          <p:nvPr>
            <p:ph type="body" sz="quarter" idx="13" hasCustomPrompt="1"/>
          </p:nvPr>
        </p:nvSpPr>
        <p:spPr>
          <a:xfrm>
            <a:off x="475129" y="5561446"/>
            <a:ext cx="3601429" cy="606922"/>
          </a:xfrm>
          <a:noFill/>
          <a:ln>
            <a:noFill/>
          </a:ln>
        </p:spPr>
        <p:style>
          <a:lnRef idx="0">
            <a:scrgbClr r="0" g="0" b="0"/>
          </a:lnRef>
          <a:fillRef idx="0">
            <a:scrgbClr r="0" g="0" b="0"/>
          </a:fillRef>
          <a:effectRef idx="0">
            <a:scrgbClr r="0" g="0" b="0"/>
          </a:effectRef>
          <a:fontRef idx="minor">
            <a:schemeClr val="dk1"/>
          </a:fontRef>
        </p:style>
        <p:txBody>
          <a:bodyPr tIns="180000" anchor="t"/>
          <a:lstStyle>
            <a:lvl1pPr algn="l">
              <a:lnSpc>
                <a:spcPct val="100000"/>
              </a:lnSpc>
              <a:defRPr sz="2800" baseline="30000">
                <a:solidFill>
                  <a:schemeClr val="bg1"/>
                </a:solidFill>
                <a:latin typeface="+mj-lt"/>
              </a:defRPr>
            </a:lvl1pPr>
            <a:lvl2pPr>
              <a:defRPr>
                <a:latin typeface="+mj-lt"/>
              </a:defRPr>
            </a:lvl2pPr>
            <a:lvl3pPr>
              <a:defRPr>
                <a:latin typeface="+mn-lt"/>
              </a:defRPr>
            </a:lvl3pPr>
            <a:lvl4pPr>
              <a:defRPr>
                <a:latin typeface="+mj-lt"/>
              </a:defRPr>
            </a:lvl4pPr>
            <a:lvl5pPr>
              <a:defRPr>
                <a:latin typeface="+mj-lt"/>
              </a:defRPr>
            </a:lvl5pPr>
          </a:lstStyle>
          <a:p>
            <a:pPr algn="l"/>
            <a:r>
              <a:rPr lang="en-GB" sz="3200" b="1" i="1" dirty="0">
                <a:solidFill>
                  <a:schemeClr val="bg1"/>
                </a:solidFill>
                <a:latin typeface="Metric Bold" panose="020B0503030202060203" pitchFamily="34" charset="77"/>
              </a:rPr>
              <a:t>Full name, </a:t>
            </a:r>
            <a:br>
              <a:rPr lang="en-GB" sz="3200" b="1" i="1" dirty="0">
                <a:solidFill>
                  <a:schemeClr val="bg1"/>
                </a:solidFill>
                <a:latin typeface="Metric Bold" panose="020B0503030202060203" pitchFamily="34" charset="77"/>
              </a:rPr>
            </a:br>
            <a:r>
              <a:rPr lang="en-GB" sz="3200" b="1" i="1" dirty="0">
                <a:solidFill>
                  <a:schemeClr val="bg1"/>
                </a:solidFill>
                <a:latin typeface="Metric Bold" panose="020B0503030202060203" pitchFamily="34" charset="77"/>
              </a:rPr>
              <a:t>Title</a:t>
            </a:r>
          </a:p>
        </p:txBody>
      </p:sp>
    </p:spTree>
    <p:extLst>
      <p:ext uri="{BB962C8B-B14F-4D97-AF65-F5344CB8AC3E}">
        <p14:creationId xmlns:p14="http://schemas.microsoft.com/office/powerpoint/2010/main" val="19035465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 Full page photo 1/2 text">
    <p:bg>
      <p:bgRef idx="1001">
        <a:schemeClr val="bg2"/>
      </p:bgRef>
    </p:bg>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EDF9A47A-5BB2-F440-B230-2D10062AAEFC}"/>
              </a:ext>
            </a:extLst>
          </p:cNvPr>
          <p:cNvSpPr>
            <a:spLocks noGrp="1"/>
          </p:cNvSpPr>
          <p:nvPr>
            <p:ph type="pic" sz="quarter" idx="12"/>
          </p:nvPr>
        </p:nvSpPr>
        <p:spPr>
          <a:xfrm>
            <a:off x="0" y="0"/>
            <a:ext cx="12192000" cy="6858000"/>
          </a:xfrm>
        </p:spPr>
        <p:txBody>
          <a:bodyPr/>
          <a:lstStyle>
            <a:lvl1pPr>
              <a:defRPr>
                <a:solidFill>
                  <a:schemeClr val="accent3"/>
                </a:solidFill>
              </a:defRPr>
            </a:lvl1pPr>
          </a:lstStyle>
          <a:p>
            <a:endParaRPr lang="en-GB"/>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F1D4C972-6180-7841-A3C1-3DA8DE9FE27F}" type="slidenum">
              <a:rPr lang="es-ES" smtClean="0"/>
              <a:t>‹#›</a:t>
            </a:fld>
            <a:endParaRPr lang="es-ES"/>
          </a:p>
        </p:txBody>
      </p:sp>
      <p:sp>
        <p:nvSpPr>
          <p:cNvPr id="37" name="object 3"/>
          <p:cNvSpPr/>
          <p:nvPr/>
        </p:nvSpPr>
        <p:spPr>
          <a:xfrm>
            <a:off x="475131" y="6517021"/>
            <a:ext cx="11241741" cy="0"/>
          </a:xfrm>
          <a:custGeom>
            <a:avLst/>
            <a:gdLst/>
            <a:ahLst/>
            <a:cxnLst/>
            <a:rect l="l" t="t" r="r" b="b"/>
            <a:pathLst>
              <a:path w="8361045">
                <a:moveTo>
                  <a:pt x="0" y="0"/>
                </a:moveTo>
                <a:lnTo>
                  <a:pt x="8360803" y="0"/>
                </a:lnTo>
              </a:path>
            </a:pathLst>
          </a:custGeom>
          <a:ln w="3175">
            <a:solidFill>
              <a:schemeClr val="bg1"/>
            </a:solidFill>
          </a:ln>
        </p:spPr>
        <p:txBody>
          <a:bodyPr wrap="square" lIns="0" tIns="0" rIns="0" bIns="0" rtlCol="0"/>
          <a:lstStyle/>
          <a:p>
            <a:endParaRPr sz="1815"/>
          </a:p>
        </p:txBody>
      </p:sp>
      <p:sp>
        <p:nvSpPr>
          <p:cNvPr id="38" name="TextBox 37"/>
          <p:cNvSpPr txBox="1"/>
          <p:nvPr/>
        </p:nvSpPr>
        <p:spPr>
          <a:xfrm>
            <a:off x="478368" y="6585660"/>
            <a:ext cx="2040467" cy="135816"/>
          </a:xfrm>
          <a:prstGeom prst="rect">
            <a:avLst/>
          </a:prstGeom>
        </p:spPr>
        <p:txBody>
          <a:bodyPr vert="horz" wrap="square" lIns="0" tIns="0" rIns="0" bIns="0" rtlCol="0" anchor="ctr">
            <a:noAutofit/>
          </a:bodyPr>
          <a:lstStyle/>
          <a:p>
            <a:pPr algn="l"/>
            <a:r>
              <a:rPr lang="en-US" sz="800">
                <a:solidFill>
                  <a:schemeClr val="bg1"/>
                </a:solidFill>
                <a:latin typeface="+mj-lt"/>
              </a:rPr>
              <a:t>RBM Partnership to End</a:t>
            </a:r>
            <a:r>
              <a:rPr lang="en-US" sz="800" baseline="0">
                <a:solidFill>
                  <a:schemeClr val="bg1"/>
                </a:solidFill>
                <a:latin typeface="+mj-lt"/>
              </a:rPr>
              <a:t> Malaria</a:t>
            </a:r>
            <a:endParaRPr lang="en-US" sz="800">
              <a:solidFill>
                <a:schemeClr val="bg1"/>
              </a:solidFill>
              <a:latin typeface="+mj-lt"/>
            </a:endParaRPr>
          </a:p>
        </p:txBody>
      </p:sp>
      <p:sp>
        <p:nvSpPr>
          <p:cNvPr id="8" name="CuadroTexto 7">
            <a:extLst>
              <a:ext uri="{FF2B5EF4-FFF2-40B4-BE49-F238E27FC236}">
                <a16:creationId xmlns:a16="http://schemas.microsoft.com/office/drawing/2014/main" id="{7C3DF500-FC92-5141-A2AF-207C6E0F73E4}"/>
              </a:ext>
            </a:extLst>
          </p:cNvPr>
          <p:cNvSpPr txBox="1"/>
          <p:nvPr userDrawn="1"/>
        </p:nvSpPr>
        <p:spPr>
          <a:xfrm>
            <a:off x="11054443" y="6074229"/>
            <a:ext cx="0" cy="0"/>
          </a:xfrm>
          <a:prstGeom prst="rect">
            <a:avLst/>
          </a:prstGeom>
        </p:spPr>
        <p:txBody>
          <a:bodyPr vert="horz" wrap="none" lIns="0" tIns="0" rIns="0" bIns="0" rtlCol="0">
            <a:noAutofit/>
          </a:bodyPr>
          <a:lstStyle/>
          <a:p>
            <a:pPr algn="l"/>
            <a:endParaRPr lang="es-ES"/>
          </a:p>
        </p:txBody>
      </p:sp>
      <p:sp>
        <p:nvSpPr>
          <p:cNvPr id="15" name="Title 1">
            <a:extLst>
              <a:ext uri="{FF2B5EF4-FFF2-40B4-BE49-F238E27FC236}">
                <a16:creationId xmlns:a16="http://schemas.microsoft.com/office/drawing/2014/main" id="{A15AD436-6E5C-564A-95C8-E0CE6735C1C4}"/>
              </a:ext>
            </a:extLst>
          </p:cNvPr>
          <p:cNvSpPr>
            <a:spLocks noGrp="1"/>
          </p:cNvSpPr>
          <p:nvPr>
            <p:ph type="title" hasCustomPrompt="1"/>
          </p:nvPr>
        </p:nvSpPr>
        <p:spPr>
          <a:xfrm>
            <a:off x="6496872" y="368300"/>
            <a:ext cx="5220000" cy="5088070"/>
          </a:xfrm>
        </p:spPr>
        <p:txBody>
          <a:bodyPr lIns="0" tIns="46800" rIns="0" anchor="t">
            <a:noAutofit/>
          </a:bodyPr>
          <a:lstStyle>
            <a:lvl1pPr algn="l">
              <a:lnSpc>
                <a:spcPts val="4900"/>
              </a:lnSpc>
              <a:defRPr sz="4000">
                <a:solidFill>
                  <a:schemeClr val="bg1"/>
                </a:solidFill>
              </a:defRPr>
            </a:lvl1pPr>
          </a:lstStyle>
          <a:p>
            <a:r>
              <a:rPr lang="en-US" dirty="0"/>
              <a:t>“Click to edit quote”</a:t>
            </a:r>
          </a:p>
        </p:txBody>
      </p:sp>
      <p:sp>
        <p:nvSpPr>
          <p:cNvPr id="11" name="Text Placeholder 4">
            <a:extLst>
              <a:ext uri="{FF2B5EF4-FFF2-40B4-BE49-F238E27FC236}">
                <a16:creationId xmlns:a16="http://schemas.microsoft.com/office/drawing/2014/main" id="{A74627B3-CBF3-7F49-8A40-1CC0B21FA2B7}"/>
              </a:ext>
            </a:extLst>
          </p:cNvPr>
          <p:cNvSpPr>
            <a:spLocks noGrp="1"/>
          </p:cNvSpPr>
          <p:nvPr>
            <p:ph type="body" sz="quarter" idx="13" hasCustomPrompt="1"/>
          </p:nvPr>
        </p:nvSpPr>
        <p:spPr>
          <a:xfrm>
            <a:off x="6487245" y="5627706"/>
            <a:ext cx="5220000" cy="606922"/>
          </a:xfrm>
          <a:noFill/>
          <a:ln>
            <a:noFill/>
          </a:ln>
        </p:spPr>
        <p:style>
          <a:lnRef idx="0">
            <a:scrgbClr r="0" g="0" b="0"/>
          </a:lnRef>
          <a:fillRef idx="0">
            <a:scrgbClr r="0" g="0" b="0"/>
          </a:fillRef>
          <a:effectRef idx="0">
            <a:scrgbClr r="0" g="0" b="0"/>
          </a:effectRef>
          <a:fontRef idx="minor">
            <a:schemeClr val="dk1"/>
          </a:fontRef>
        </p:style>
        <p:txBody>
          <a:bodyPr tIns="180000" anchor="t"/>
          <a:lstStyle>
            <a:lvl1pPr algn="l">
              <a:lnSpc>
                <a:spcPct val="100000"/>
              </a:lnSpc>
              <a:defRPr sz="2800" baseline="30000">
                <a:solidFill>
                  <a:schemeClr val="bg1"/>
                </a:solidFill>
                <a:latin typeface="+mj-lt"/>
              </a:defRPr>
            </a:lvl1pPr>
            <a:lvl2pPr>
              <a:defRPr>
                <a:latin typeface="+mj-lt"/>
              </a:defRPr>
            </a:lvl2pPr>
            <a:lvl3pPr>
              <a:defRPr>
                <a:latin typeface="+mn-lt"/>
              </a:defRPr>
            </a:lvl3pPr>
            <a:lvl4pPr>
              <a:defRPr>
                <a:latin typeface="+mj-lt"/>
              </a:defRPr>
            </a:lvl4pPr>
            <a:lvl5pPr>
              <a:defRPr>
                <a:latin typeface="+mj-lt"/>
              </a:defRPr>
            </a:lvl5pPr>
          </a:lstStyle>
          <a:p>
            <a:pPr algn="l"/>
            <a:r>
              <a:rPr lang="en-GB" sz="3200" b="1" i="1" dirty="0">
                <a:solidFill>
                  <a:schemeClr val="bg1"/>
                </a:solidFill>
                <a:latin typeface="Metric Bold" panose="020B0503030202060203" pitchFamily="34" charset="77"/>
              </a:rPr>
              <a:t>Full name, </a:t>
            </a:r>
            <a:br>
              <a:rPr lang="en-GB" sz="3200" b="1" i="1" dirty="0">
                <a:solidFill>
                  <a:schemeClr val="bg1"/>
                </a:solidFill>
                <a:latin typeface="Metric Bold" panose="020B0503030202060203" pitchFamily="34" charset="77"/>
              </a:rPr>
            </a:br>
            <a:r>
              <a:rPr lang="en-GB" sz="3200" b="1" i="1" dirty="0">
                <a:solidFill>
                  <a:schemeClr val="bg1"/>
                </a:solidFill>
                <a:latin typeface="Metric Bold" panose="020B0503030202060203" pitchFamily="34" charset="77"/>
              </a:rPr>
              <a:t>Title</a:t>
            </a:r>
          </a:p>
        </p:txBody>
      </p:sp>
    </p:spTree>
    <p:extLst>
      <p:ext uri="{BB962C8B-B14F-4D97-AF65-F5344CB8AC3E}">
        <p14:creationId xmlns:p14="http://schemas.microsoft.com/office/powerpoint/2010/main" val="789846825"/>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ull page photo - white text">
    <p:bg>
      <p:bgRef idx="1003">
        <a:schemeClr val="bg1"/>
      </p:bgRef>
    </p:bg>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F8FDA6A3-084E-7F44-A1BF-C8BB164FE5AD}"/>
              </a:ext>
            </a:extLst>
          </p:cNvPr>
          <p:cNvSpPr>
            <a:spLocks noGrp="1"/>
          </p:cNvSpPr>
          <p:nvPr>
            <p:ph type="pic" sz="quarter" idx="12"/>
          </p:nvPr>
        </p:nvSpPr>
        <p:spPr>
          <a:xfrm>
            <a:off x="0" y="0"/>
            <a:ext cx="12192000" cy="6858000"/>
          </a:xfrm>
        </p:spPr>
        <p:txBody>
          <a:bodyPr/>
          <a:lstStyle>
            <a:lvl1pPr>
              <a:defRPr>
                <a:solidFill>
                  <a:schemeClr val="accent3"/>
                </a:solidFill>
              </a:defRPr>
            </a:lvl1pPr>
          </a:lstStyle>
          <a:p>
            <a:endParaRPr lang="en-GB"/>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F1D4C972-6180-7841-A3C1-3DA8DE9FE27F}" type="slidenum">
              <a:rPr lang="es-ES" smtClean="0"/>
              <a:t>‹#›</a:t>
            </a:fld>
            <a:endParaRPr lang="es-ES"/>
          </a:p>
        </p:txBody>
      </p:sp>
      <p:sp>
        <p:nvSpPr>
          <p:cNvPr id="8" name="CuadroTexto 7">
            <a:extLst>
              <a:ext uri="{FF2B5EF4-FFF2-40B4-BE49-F238E27FC236}">
                <a16:creationId xmlns:a16="http://schemas.microsoft.com/office/drawing/2014/main" id="{7C3DF500-FC92-5141-A2AF-207C6E0F73E4}"/>
              </a:ext>
            </a:extLst>
          </p:cNvPr>
          <p:cNvSpPr txBox="1"/>
          <p:nvPr userDrawn="1"/>
        </p:nvSpPr>
        <p:spPr>
          <a:xfrm>
            <a:off x="11054443" y="6074229"/>
            <a:ext cx="0" cy="0"/>
          </a:xfrm>
          <a:prstGeom prst="rect">
            <a:avLst/>
          </a:prstGeom>
        </p:spPr>
        <p:txBody>
          <a:bodyPr vert="horz" wrap="none" lIns="0" tIns="0" rIns="0" bIns="0" rtlCol="0">
            <a:noAutofit/>
          </a:bodyPr>
          <a:lstStyle/>
          <a:p>
            <a:pPr algn="l"/>
            <a:endParaRPr lang="es-ES"/>
          </a:p>
        </p:txBody>
      </p:sp>
      <p:sp>
        <p:nvSpPr>
          <p:cNvPr id="12" name="Title 1">
            <a:extLst>
              <a:ext uri="{FF2B5EF4-FFF2-40B4-BE49-F238E27FC236}">
                <a16:creationId xmlns:a16="http://schemas.microsoft.com/office/drawing/2014/main" id="{AD6E2E90-B977-5446-95E5-AE2C9C60BAD7}"/>
              </a:ext>
            </a:extLst>
          </p:cNvPr>
          <p:cNvSpPr>
            <a:spLocks noGrp="1"/>
          </p:cNvSpPr>
          <p:nvPr>
            <p:ph type="title" hasCustomPrompt="1"/>
          </p:nvPr>
        </p:nvSpPr>
        <p:spPr>
          <a:xfrm>
            <a:off x="479425" y="3625965"/>
            <a:ext cx="8310097" cy="2755785"/>
          </a:xfrm>
        </p:spPr>
        <p:txBody>
          <a:bodyPr lIns="0" tIns="46800" rIns="0" anchor="t">
            <a:noAutofit/>
          </a:bodyPr>
          <a:lstStyle>
            <a:lvl1pPr algn="l">
              <a:lnSpc>
                <a:spcPts val="4900"/>
              </a:lnSpc>
              <a:defRPr sz="6000">
                <a:solidFill>
                  <a:schemeClr val="bg1"/>
                </a:solidFill>
              </a:defRPr>
            </a:lvl1pPr>
          </a:lstStyle>
          <a:p>
            <a:pPr>
              <a:lnSpc>
                <a:spcPts val="5500"/>
              </a:lnSpc>
            </a:pPr>
            <a:r>
              <a:rPr lang="en-US" sz="6000" dirty="0"/>
              <a:t>Click to edit </a:t>
            </a:r>
            <a:br>
              <a:rPr lang="en-US" sz="6000" dirty="0"/>
            </a:br>
            <a:r>
              <a:rPr lang="en-US" sz="6000" dirty="0"/>
              <a:t>photo title style</a:t>
            </a:r>
            <a:br>
              <a:rPr lang="en-US" sz="6000" dirty="0"/>
            </a:br>
            <a:r>
              <a:rPr lang="en-US" sz="6000" dirty="0">
                <a:solidFill>
                  <a:schemeClr val="accent2"/>
                </a:solidFill>
              </a:rPr>
              <a:t>Third line</a:t>
            </a:r>
            <a:br>
              <a:rPr lang="en-US" sz="6000" dirty="0">
                <a:solidFill>
                  <a:schemeClr val="accent1"/>
                </a:solidFill>
              </a:rPr>
            </a:br>
            <a:r>
              <a:rPr lang="en-US" sz="6000" dirty="0">
                <a:solidFill>
                  <a:schemeClr val="accent2"/>
                </a:solidFill>
              </a:rPr>
              <a:t>Last line</a:t>
            </a:r>
            <a:br>
              <a:rPr lang="en-US" sz="6000" dirty="0">
                <a:solidFill>
                  <a:schemeClr val="accent1"/>
                </a:solidFill>
              </a:rPr>
            </a:br>
            <a:endParaRPr lang="en-US" sz="6000" dirty="0">
              <a:solidFill>
                <a:schemeClr val="accent2"/>
              </a:solidFill>
            </a:endParaRPr>
          </a:p>
        </p:txBody>
      </p:sp>
    </p:spTree>
    <p:extLst>
      <p:ext uri="{BB962C8B-B14F-4D97-AF65-F5344CB8AC3E}">
        <p14:creationId xmlns:p14="http://schemas.microsoft.com/office/powerpoint/2010/main" val="3160220657"/>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ull page photo - blue text">
    <p:bg>
      <p:bgRef idx="1003">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5E2DFF8-47E0-5549-9B7E-C5C780462D20}"/>
              </a:ext>
            </a:extLst>
          </p:cNvPr>
          <p:cNvSpPr>
            <a:spLocks noGrp="1"/>
          </p:cNvSpPr>
          <p:nvPr>
            <p:ph type="pic" sz="quarter" idx="12"/>
          </p:nvPr>
        </p:nvSpPr>
        <p:spPr>
          <a:xfrm>
            <a:off x="0" y="0"/>
            <a:ext cx="12192000" cy="6858000"/>
          </a:xfrm>
        </p:spPr>
        <p:txBody>
          <a:bodyPr/>
          <a:lstStyle>
            <a:lvl1pPr>
              <a:defRPr>
                <a:solidFill>
                  <a:schemeClr val="accent3"/>
                </a:solidFill>
              </a:defRPr>
            </a:lvl1pPr>
          </a:lstStyle>
          <a:p>
            <a:endParaRPr lang="en-GB"/>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F1D4C972-6180-7841-A3C1-3DA8DE9FE27F}" type="slidenum">
              <a:rPr lang="es-ES" smtClean="0"/>
              <a:t>‹#›</a:t>
            </a:fld>
            <a:endParaRPr lang="es-ES"/>
          </a:p>
        </p:txBody>
      </p:sp>
      <p:sp>
        <p:nvSpPr>
          <p:cNvPr id="8" name="CuadroTexto 7">
            <a:extLst>
              <a:ext uri="{FF2B5EF4-FFF2-40B4-BE49-F238E27FC236}">
                <a16:creationId xmlns:a16="http://schemas.microsoft.com/office/drawing/2014/main" id="{7C3DF500-FC92-5141-A2AF-207C6E0F73E4}"/>
              </a:ext>
            </a:extLst>
          </p:cNvPr>
          <p:cNvSpPr txBox="1"/>
          <p:nvPr userDrawn="1"/>
        </p:nvSpPr>
        <p:spPr>
          <a:xfrm>
            <a:off x="11054443" y="6074229"/>
            <a:ext cx="0" cy="0"/>
          </a:xfrm>
          <a:prstGeom prst="rect">
            <a:avLst/>
          </a:prstGeom>
        </p:spPr>
        <p:txBody>
          <a:bodyPr vert="horz" wrap="none" lIns="0" tIns="0" rIns="0" bIns="0" rtlCol="0">
            <a:noAutofit/>
          </a:bodyPr>
          <a:lstStyle/>
          <a:p>
            <a:pPr algn="l"/>
            <a:endParaRPr lang="es-ES"/>
          </a:p>
        </p:txBody>
      </p:sp>
      <p:sp>
        <p:nvSpPr>
          <p:cNvPr id="6" name="Title 1">
            <a:extLst>
              <a:ext uri="{FF2B5EF4-FFF2-40B4-BE49-F238E27FC236}">
                <a16:creationId xmlns:a16="http://schemas.microsoft.com/office/drawing/2014/main" id="{E0D7A783-E232-EF4F-907A-D0537DDD1224}"/>
              </a:ext>
            </a:extLst>
          </p:cNvPr>
          <p:cNvSpPr>
            <a:spLocks noGrp="1"/>
          </p:cNvSpPr>
          <p:nvPr>
            <p:ph type="title" hasCustomPrompt="1"/>
          </p:nvPr>
        </p:nvSpPr>
        <p:spPr>
          <a:xfrm>
            <a:off x="479425" y="3625965"/>
            <a:ext cx="8310097" cy="2755785"/>
          </a:xfrm>
        </p:spPr>
        <p:txBody>
          <a:bodyPr lIns="0" tIns="46800" rIns="0" anchor="t">
            <a:noAutofit/>
          </a:bodyPr>
          <a:lstStyle>
            <a:lvl1pPr algn="l">
              <a:lnSpc>
                <a:spcPts val="4900"/>
              </a:lnSpc>
              <a:defRPr sz="6000">
                <a:solidFill>
                  <a:srgbClr val="0262FF"/>
                </a:solidFill>
              </a:defRPr>
            </a:lvl1pPr>
          </a:lstStyle>
          <a:p>
            <a:pPr>
              <a:lnSpc>
                <a:spcPts val="5500"/>
              </a:lnSpc>
            </a:pPr>
            <a:r>
              <a:rPr lang="en-US" sz="6000" dirty="0"/>
              <a:t>Click to edit </a:t>
            </a:r>
            <a:br>
              <a:rPr lang="en-US" sz="6000" dirty="0"/>
            </a:br>
            <a:r>
              <a:rPr lang="en-US" sz="6000" dirty="0"/>
              <a:t>photo title style</a:t>
            </a:r>
            <a:br>
              <a:rPr lang="en-US" sz="6000" dirty="0"/>
            </a:br>
            <a:r>
              <a:rPr lang="en-US" sz="6000" dirty="0"/>
              <a:t>Third line</a:t>
            </a:r>
            <a:br>
              <a:rPr lang="en-US" sz="6000" dirty="0"/>
            </a:br>
            <a:r>
              <a:rPr lang="en-US" sz="6000" dirty="0"/>
              <a:t>Last line</a:t>
            </a:r>
            <a:br>
              <a:rPr lang="en-US" sz="6000" dirty="0">
                <a:solidFill>
                  <a:schemeClr val="accent1"/>
                </a:solidFill>
              </a:rPr>
            </a:br>
            <a:endParaRPr lang="en-US" sz="6000" dirty="0">
              <a:solidFill>
                <a:schemeClr val="accent2"/>
              </a:solidFill>
            </a:endParaRPr>
          </a:p>
        </p:txBody>
      </p:sp>
    </p:spTree>
    <p:extLst>
      <p:ext uri="{BB962C8B-B14F-4D97-AF65-F5344CB8AC3E}">
        <p14:creationId xmlns:p14="http://schemas.microsoft.com/office/powerpoint/2010/main" val="3366881683"/>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Last page">
    <p:spTree>
      <p:nvGrpSpPr>
        <p:cNvPr id="1" name=""/>
        <p:cNvGrpSpPr/>
        <p:nvPr/>
      </p:nvGrpSpPr>
      <p:grpSpPr>
        <a:xfrm>
          <a:off x="0" y="0"/>
          <a:ext cx="0" cy="0"/>
          <a:chOff x="0" y="0"/>
          <a:chExt cx="0" cy="0"/>
        </a:xfrm>
      </p:grpSpPr>
      <p:sp>
        <p:nvSpPr>
          <p:cNvPr id="34" name="Rectángulo 33">
            <a:extLst>
              <a:ext uri="{FF2B5EF4-FFF2-40B4-BE49-F238E27FC236}">
                <a16:creationId xmlns:a16="http://schemas.microsoft.com/office/drawing/2014/main" id="{317938A6-344D-D248-96DE-40AF42B5C2FD}"/>
              </a:ext>
            </a:extLst>
          </p:cNvPr>
          <p:cNvSpPr/>
          <p:nvPr userDrawn="1"/>
        </p:nvSpPr>
        <p:spPr>
          <a:xfrm>
            <a:off x="0" y="-7009"/>
            <a:ext cx="12192000" cy="686500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2" name="Title 1"/>
          <p:cNvSpPr>
            <a:spLocks noGrp="1"/>
          </p:cNvSpPr>
          <p:nvPr>
            <p:ph type="title" hasCustomPrompt="1"/>
          </p:nvPr>
        </p:nvSpPr>
        <p:spPr>
          <a:xfrm>
            <a:off x="475129" y="3542100"/>
            <a:ext cx="7599936" cy="1982953"/>
          </a:xfrm>
        </p:spPr>
        <p:txBody>
          <a:bodyPr lIns="0" tIns="46800" rIns="0" anchor="t">
            <a:noAutofit/>
          </a:bodyPr>
          <a:lstStyle>
            <a:lvl1pPr algn="l">
              <a:lnSpc>
                <a:spcPts val="4900"/>
              </a:lnSpc>
              <a:defRPr sz="4800">
                <a:solidFill>
                  <a:schemeClr val="bg1"/>
                </a:solidFill>
              </a:defRPr>
            </a:lvl1pPr>
          </a:lstStyle>
          <a:p>
            <a:r>
              <a:rPr lang="en-US" dirty="0"/>
              <a:t>Thank you, find out more  visit </a:t>
            </a:r>
            <a:r>
              <a:rPr lang="en-US" dirty="0" err="1"/>
              <a:t>endmalaria.org</a:t>
            </a:r>
            <a:br>
              <a:rPr lang="en-US" dirty="0"/>
            </a:br>
            <a:r>
              <a:rPr lang="en-US" dirty="0"/>
              <a:t>@</a:t>
            </a:r>
            <a:r>
              <a:rPr lang="en-US" dirty="0" err="1"/>
              <a:t>EndMalaria</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F1D4C972-6180-7841-A3C1-3DA8DE9FE27F}" type="slidenum">
              <a:rPr lang="es-ES" smtClean="0"/>
              <a:t>‹#›</a:t>
            </a:fld>
            <a:endParaRPr lang="es-ES"/>
          </a:p>
        </p:txBody>
      </p:sp>
      <p:sp>
        <p:nvSpPr>
          <p:cNvPr id="33" name="object 34"/>
          <p:cNvSpPr/>
          <p:nvPr/>
        </p:nvSpPr>
        <p:spPr>
          <a:xfrm>
            <a:off x="478119" y="3314219"/>
            <a:ext cx="7596948" cy="0"/>
          </a:xfrm>
          <a:custGeom>
            <a:avLst/>
            <a:gdLst/>
            <a:ahLst/>
            <a:cxnLst/>
            <a:rect l="l" t="t" r="r" b="b"/>
            <a:pathLst>
              <a:path w="5650230">
                <a:moveTo>
                  <a:pt x="0" y="0"/>
                </a:moveTo>
                <a:lnTo>
                  <a:pt x="5650064" y="0"/>
                </a:lnTo>
              </a:path>
            </a:pathLst>
          </a:custGeom>
          <a:ln w="6350">
            <a:solidFill>
              <a:srgbClr val="FFFFFF"/>
            </a:solidFill>
          </a:ln>
        </p:spPr>
        <p:txBody>
          <a:bodyPr wrap="square" lIns="0" tIns="0" rIns="0" bIns="0" rtlCol="0"/>
          <a:lstStyle/>
          <a:p>
            <a:endParaRPr sz="1815"/>
          </a:p>
        </p:txBody>
      </p:sp>
      <p:sp>
        <p:nvSpPr>
          <p:cNvPr id="35" name="Text Placeholder 34"/>
          <p:cNvSpPr>
            <a:spLocks noGrp="1"/>
          </p:cNvSpPr>
          <p:nvPr>
            <p:ph type="body" sz="quarter" idx="13" hasCustomPrompt="1"/>
          </p:nvPr>
        </p:nvSpPr>
        <p:spPr>
          <a:xfrm>
            <a:off x="474135" y="5693965"/>
            <a:ext cx="7600951" cy="687785"/>
          </a:xfrm>
          <a:prstGeom prst="rect">
            <a:avLst/>
          </a:prstGeom>
        </p:spPr>
        <p:txBody>
          <a:bodyPr/>
          <a:lstStyle>
            <a:lvl1pPr marL="0" indent="0">
              <a:lnSpc>
                <a:spcPct val="100000"/>
              </a:lnSpc>
              <a:spcBef>
                <a:spcPts val="0"/>
              </a:spcBef>
              <a:buNone/>
              <a:defRPr lang="en-US" smtClean="0">
                <a:solidFill>
                  <a:schemeClr val="bg1"/>
                </a:solidFill>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r>
              <a:rPr lang="en-US" dirty="0"/>
              <a:t>RBM Partnership to End Malaria</a:t>
            </a:r>
          </a:p>
          <a:p>
            <a:r>
              <a:rPr lang="en-US" dirty="0" err="1">
                <a:latin typeface="+mn-lt"/>
              </a:rPr>
              <a:t>Chemin</a:t>
            </a:r>
            <a:r>
              <a:rPr lang="en-US" dirty="0">
                <a:latin typeface="+mn-lt"/>
              </a:rPr>
              <a:t> du </a:t>
            </a:r>
            <a:r>
              <a:rPr lang="en-US" dirty="0" err="1">
                <a:latin typeface="+mn-lt"/>
              </a:rPr>
              <a:t>Pommier</a:t>
            </a:r>
            <a:r>
              <a:rPr lang="en-US" dirty="0">
                <a:latin typeface="+mn-lt"/>
              </a:rPr>
              <a:t> 40, 1218 Grand-</a:t>
            </a:r>
            <a:r>
              <a:rPr lang="en-US" dirty="0" err="1">
                <a:latin typeface="+mn-lt"/>
              </a:rPr>
              <a:t>Saconnex</a:t>
            </a:r>
            <a:r>
              <a:rPr lang="en-US" dirty="0">
                <a:latin typeface="+mn-lt"/>
              </a:rPr>
              <a:t>, Geneva, Switzerland  </a:t>
            </a:r>
            <a:r>
              <a:rPr lang="en-US" dirty="0" err="1">
                <a:latin typeface="+mn-lt"/>
              </a:rPr>
              <a:t>info@endmalaria.org</a:t>
            </a:r>
            <a:endParaRPr lang="en-US" dirty="0">
              <a:latin typeface="+mn-lt"/>
            </a:endParaRPr>
          </a:p>
        </p:txBody>
      </p:sp>
      <p:sp>
        <p:nvSpPr>
          <p:cNvPr id="37" name="object 3"/>
          <p:cNvSpPr/>
          <p:nvPr/>
        </p:nvSpPr>
        <p:spPr>
          <a:xfrm>
            <a:off x="475131" y="6517021"/>
            <a:ext cx="11241741" cy="0"/>
          </a:xfrm>
          <a:custGeom>
            <a:avLst/>
            <a:gdLst/>
            <a:ahLst/>
            <a:cxnLst/>
            <a:rect l="l" t="t" r="r" b="b"/>
            <a:pathLst>
              <a:path w="8361045">
                <a:moveTo>
                  <a:pt x="0" y="0"/>
                </a:moveTo>
                <a:lnTo>
                  <a:pt x="8360803" y="0"/>
                </a:lnTo>
              </a:path>
            </a:pathLst>
          </a:custGeom>
          <a:ln w="3175">
            <a:solidFill>
              <a:schemeClr val="bg1"/>
            </a:solidFill>
          </a:ln>
        </p:spPr>
        <p:txBody>
          <a:bodyPr wrap="square" lIns="0" tIns="0" rIns="0" bIns="0" rtlCol="0"/>
          <a:lstStyle/>
          <a:p>
            <a:endParaRPr sz="1815"/>
          </a:p>
        </p:txBody>
      </p:sp>
      <p:sp>
        <p:nvSpPr>
          <p:cNvPr id="38" name="TextBox 37"/>
          <p:cNvSpPr txBox="1"/>
          <p:nvPr/>
        </p:nvSpPr>
        <p:spPr>
          <a:xfrm>
            <a:off x="478368" y="6585660"/>
            <a:ext cx="2040467" cy="135816"/>
          </a:xfrm>
          <a:prstGeom prst="rect">
            <a:avLst/>
          </a:prstGeom>
        </p:spPr>
        <p:txBody>
          <a:bodyPr vert="horz" wrap="square" lIns="0" tIns="0" rIns="0" bIns="0" rtlCol="0" anchor="ctr">
            <a:noAutofit/>
          </a:bodyPr>
          <a:lstStyle/>
          <a:p>
            <a:pPr algn="l"/>
            <a:r>
              <a:rPr lang="en-US" sz="800">
                <a:solidFill>
                  <a:schemeClr val="bg1"/>
                </a:solidFill>
                <a:latin typeface="+mj-lt"/>
              </a:rPr>
              <a:t>RBM Partnership to End</a:t>
            </a:r>
            <a:r>
              <a:rPr lang="en-US" sz="800" baseline="0">
                <a:solidFill>
                  <a:schemeClr val="bg1"/>
                </a:solidFill>
                <a:latin typeface="+mj-lt"/>
              </a:rPr>
              <a:t> Malaria</a:t>
            </a:r>
            <a:endParaRPr lang="en-US" sz="800">
              <a:solidFill>
                <a:schemeClr val="bg1"/>
              </a:solidFill>
              <a:latin typeface="+mj-lt"/>
            </a:endParaRPr>
          </a:p>
        </p:txBody>
      </p:sp>
      <p:sp>
        <p:nvSpPr>
          <p:cNvPr id="11" name="Date Placeholder 2">
            <a:extLst>
              <a:ext uri="{FF2B5EF4-FFF2-40B4-BE49-F238E27FC236}">
                <a16:creationId xmlns:a16="http://schemas.microsoft.com/office/drawing/2014/main" id="{B43083A7-AE6D-A743-A527-39CDDD7EC44E}"/>
              </a:ext>
            </a:extLst>
          </p:cNvPr>
          <p:cNvSpPr>
            <a:spLocks noGrp="1"/>
          </p:cNvSpPr>
          <p:nvPr>
            <p:ph type="dt" sz="half" idx="10"/>
          </p:nvPr>
        </p:nvSpPr>
        <p:spPr>
          <a:xfrm>
            <a:off x="475130" y="3011329"/>
            <a:ext cx="3037428" cy="224925"/>
          </a:xfrm>
        </p:spPr>
        <p:txBody>
          <a:bodyPr/>
          <a:lstStyle>
            <a:lvl1pPr>
              <a:defRPr sz="1400">
                <a:solidFill>
                  <a:schemeClr val="bg1"/>
                </a:solidFill>
                <a:latin typeface="+mj-lt"/>
              </a:defRPr>
            </a:lvl1pPr>
          </a:lstStyle>
          <a:p>
            <a:fld id="{5F8FB33F-7B9F-E94A-987C-8ADF78ED090D}" type="datetime4">
              <a:rPr lang="en-GB" smtClean="0"/>
              <a:pPr/>
              <a:t>30 September 2023</a:t>
            </a:fld>
            <a:endParaRPr lang="es-ES"/>
          </a:p>
        </p:txBody>
      </p:sp>
      <p:pic>
        <p:nvPicPr>
          <p:cNvPr id="12" name="Imagen 5">
            <a:extLst>
              <a:ext uri="{FF2B5EF4-FFF2-40B4-BE49-F238E27FC236}">
                <a16:creationId xmlns:a16="http://schemas.microsoft.com/office/drawing/2014/main" id="{DF516A10-A37F-6A41-B4DD-A69AE64FC0A4}"/>
              </a:ext>
            </a:extLst>
          </p:cNvPr>
          <p:cNvPicPr>
            <a:picLocks noChangeAspect="1"/>
          </p:cNvPicPr>
          <p:nvPr userDrawn="1"/>
        </p:nvPicPr>
        <p:blipFill>
          <a:blip r:embed="rId2"/>
          <a:stretch>
            <a:fillRect/>
          </a:stretch>
        </p:blipFill>
        <p:spPr>
          <a:xfrm>
            <a:off x="-87086" y="-69618"/>
            <a:ext cx="4012330" cy="1633763"/>
          </a:xfrm>
          <a:prstGeom prst="rect">
            <a:avLst/>
          </a:prstGeom>
        </p:spPr>
      </p:pic>
    </p:spTree>
    <p:extLst>
      <p:ext uri="{BB962C8B-B14F-4D97-AF65-F5344CB8AC3E}">
        <p14:creationId xmlns:p14="http://schemas.microsoft.com/office/powerpoint/2010/main" val="9388260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ver Picture - partners">
    <p:bg>
      <p:bgRef idx="1001">
        <a:schemeClr val="bg2"/>
      </p:bgRef>
    </p:bg>
    <p:spTree>
      <p:nvGrpSpPr>
        <p:cNvPr id="1" name=""/>
        <p:cNvGrpSpPr/>
        <p:nvPr/>
      </p:nvGrpSpPr>
      <p:grpSpPr>
        <a:xfrm>
          <a:off x="0" y="0"/>
          <a:ext cx="0" cy="0"/>
          <a:chOff x="0" y="0"/>
          <a:chExt cx="0" cy="0"/>
        </a:xfrm>
      </p:grpSpPr>
      <p:sp>
        <p:nvSpPr>
          <p:cNvPr id="22" name="Picture Placeholder 2">
            <a:extLst>
              <a:ext uri="{FF2B5EF4-FFF2-40B4-BE49-F238E27FC236}">
                <a16:creationId xmlns:a16="http://schemas.microsoft.com/office/drawing/2014/main" id="{15BCACDA-22A0-2046-BB9B-A25D1031D4CB}"/>
              </a:ext>
            </a:extLst>
          </p:cNvPr>
          <p:cNvSpPr>
            <a:spLocks noGrp="1"/>
          </p:cNvSpPr>
          <p:nvPr>
            <p:ph type="pic" sz="quarter" idx="12"/>
          </p:nvPr>
        </p:nvSpPr>
        <p:spPr>
          <a:xfrm>
            <a:off x="-24000" y="-54000"/>
            <a:ext cx="12240000" cy="6948000"/>
          </a:xfrm>
        </p:spPr>
        <p:txBody>
          <a:bodyPr/>
          <a:lstStyle>
            <a:lvl1pPr>
              <a:defRPr>
                <a:solidFill>
                  <a:schemeClr val="accent3"/>
                </a:solidFill>
              </a:defRPr>
            </a:lvl1pPr>
          </a:lstStyle>
          <a:p>
            <a:endParaRPr lang="en-GB"/>
          </a:p>
        </p:txBody>
      </p:sp>
      <p:sp>
        <p:nvSpPr>
          <p:cNvPr id="2" name="Title 1"/>
          <p:cNvSpPr>
            <a:spLocks noGrp="1"/>
          </p:cNvSpPr>
          <p:nvPr>
            <p:ph type="title" hasCustomPrompt="1"/>
          </p:nvPr>
        </p:nvSpPr>
        <p:spPr>
          <a:xfrm>
            <a:off x="475129" y="3542100"/>
            <a:ext cx="7599936" cy="1982953"/>
          </a:xfrm>
        </p:spPr>
        <p:txBody>
          <a:bodyPr lIns="0" tIns="46800" rIns="0" anchor="t">
            <a:noAutofit/>
          </a:bodyPr>
          <a:lstStyle>
            <a:lvl1pPr algn="l">
              <a:lnSpc>
                <a:spcPts val="4900"/>
              </a:lnSpc>
              <a:defRPr sz="4800">
                <a:solidFill>
                  <a:schemeClr val="bg1"/>
                </a:solidFill>
              </a:defRPr>
            </a:lvl1pPr>
          </a:lstStyle>
          <a:p>
            <a:r>
              <a:rPr lang="en-US" dirty="0"/>
              <a:t>Click to edit Master title style</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F1D4C972-6180-7841-A3C1-3DA8DE9FE27F}" type="slidenum">
              <a:rPr lang="es-ES" smtClean="0"/>
              <a:t>‹#›</a:t>
            </a:fld>
            <a:endParaRPr lang="es-ES"/>
          </a:p>
        </p:txBody>
      </p:sp>
      <p:sp>
        <p:nvSpPr>
          <p:cNvPr id="33" name="object 34"/>
          <p:cNvSpPr/>
          <p:nvPr/>
        </p:nvSpPr>
        <p:spPr>
          <a:xfrm>
            <a:off x="478119" y="3314219"/>
            <a:ext cx="7596948" cy="0"/>
          </a:xfrm>
          <a:custGeom>
            <a:avLst/>
            <a:gdLst/>
            <a:ahLst/>
            <a:cxnLst/>
            <a:rect l="l" t="t" r="r" b="b"/>
            <a:pathLst>
              <a:path w="5650230">
                <a:moveTo>
                  <a:pt x="0" y="0"/>
                </a:moveTo>
                <a:lnTo>
                  <a:pt x="5650064" y="0"/>
                </a:lnTo>
              </a:path>
            </a:pathLst>
          </a:custGeom>
          <a:ln w="6350">
            <a:solidFill>
              <a:srgbClr val="FFFFFF"/>
            </a:solidFill>
          </a:ln>
        </p:spPr>
        <p:txBody>
          <a:bodyPr wrap="square" lIns="0" tIns="0" rIns="0" bIns="0" rtlCol="0"/>
          <a:lstStyle/>
          <a:p>
            <a:endParaRPr sz="1815"/>
          </a:p>
        </p:txBody>
      </p:sp>
      <p:sp>
        <p:nvSpPr>
          <p:cNvPr id="35" name="Text Placeholder 34"/>
          <p:cNvSpPr>
            <a:spLocks noGrp="1"/>
          </p:cNvSpPr>
          <p:nvPr>
            <p:ph type="body" sz="quarter" idx="13" hasCustomPrompt="1"/>
          </p:nvPr>
        </p:nvSpPr>
        <p:spPr>
          <a:xfrm>
            <a:off x="474135" y="5693966"/>
            <a:ext cx="7600951" cy="242140"/>
          </a:xfrm>
          <a:prstGeom prst="rect">
            <a:avLst/>
          </a:prstGeom>
        </p:spPr>
        <p:txBody>
          <a:bodyPr/>
          <a:lstStyle>
            <a:lvl1pPr marL="0" indent="0">
              <a:lnSpc>
                <a:spcPct val="100000"/>
              </a:lnSpc>
              <a:spcBef>
                <a:spcPts val="0"/>
              </a:spcBef>
              <a:buNone/>
              <a:defRPr>
                <a:solidFill>
                  <a:schemeClr val="bg1"/>
                </a:solidFill>
                <a:latin typeface="+mj-lt"/>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sz="1400" dirty="0"/>
              <a:t>Presented by Name, title</a:t>
            </a:r>
            <a:endParaRPr lang="en-US" dirty="0"/>
          </a:p>
        </p:txBody>
      </p:sp>
      <p:sp>
        <p:nvSpPr>
          <p:cNvPr id="37" name="object 3"/>
          <p:cNvSpPr/>
          <p:nvPr/>
        </p:nvSpPr>
        <p:spPr>
          <a:xfrm>
            <a:off x="11304000" y="6516000"/>
            <a:ext cx="1080000" cy="0"/>
          </a:xfrm>
          <a:custGeom>
            <a:avLst/>
            <a:gdLst/>
            <a:ahLst/>
            <a:cxnLst/>
            <a:rect l="l" t="t" r="r" b="b"/>
            <a:pathLst>
              <a:path w="8361045">
                <a:moveTo>
                  <a:pt x="0" y="0"/>
                </a:moveTo>
                <a:lnTo>
                  <a:pt x="8360803" y="0"/>
                </a:lnTo>
              </a:path>
            </a:pathLst>
          </a:custGeom>
          <a:ln w="3175">
            <a:solidFill>
              <a:schemeClr val="bg1"/>
            </a:solidFill>
          </a:ln>
        </p:spPr>
        <p:txBody>
          <a:bodyPr wrap="square" lIns="0" tIns="0" rIns="0" bIns="0" rtlCol="0"/>
          <a:lstStyle/>
          <a:p>
            <a:endParaRPr sz="1815"/>
          </a:p>
        </p:txBody>
      </p:sp>
      <p:sp>
        <p:nvSpPr>
          <p:cNvPr id="8" name="CuadroTexto 7">
            <a:extLst>
              <a:ext uri="{FF2B5EF4-FFF2-40B4-BE49-F238E27FC236}">
                <a16:creationId xmlns:a16="http://schemas.microsoft.com/office/drawing/2014/main" id="{7C3DF500-FC92-5141-A2AF-207C6E0F73E4}"/>
              </a:ext>
            </a:extLst>
          </p:cNvPr>
          <p:cNvSpPr txBox="1"/>
          <p:nvPr userDrawn="1"/>
        </p:nvSpPr>
        <p:spPr>
          <a:xfrm>
            <a:off x="11054443" y="6074229"/>
            <a:ext cx="0" cy="0"/>
          </a:xfrm>
          <a:prstGeom prst="rect">
            <a:avLst/>
          </a:prstGeom>
        </p:spPr>
        <p:txBody>
          <a:bodyPr vert="horz" wrap="none" lIns="0" tIns="0" rIns="0" bIns="0" rtlCol="0">
            <a:noAutofit/>
          </a:bodyPr>
          <a:lstStyle/>
          <a:p>
            <a:pPr algn="l"/>
            <a:endParaRPr lang="es-ES"/>
          </a:p>
        </p:txBody>
      </p:sp>
      <p:sp>
        <p:nvSpPr>
          <p:cNvPr id="5" name="CuadroTexto 4">
            <a:extLst>
              <a:ext uri="{FF2B5EF4-FFF2-40B4-BE49-F238E27FC236}">
                <a16:creationId xmlns:a16="http://schemas.microsoft.com/office/drawing/2014/main" id="{37BC3A5C-577E-914C-B2A5-51C4C5350498}"/>
              </a:ext>
            </a:extLst>
          </p:cNvPr>
          <p:cNvSpPr txBox="1"/>
          <p:nvPr userDrawn="1"/>
        </p:nvSpPr>
        <p:spPr>
          <a:xfrm>
            <a:off x="1403498" y="6358270"/>
            <a:ext cx="0" cy="0"/>
          </a:xfrm>
          <a:prstGeom prst="rect">
            <a:avLst/>
          </a:prstGeom>
        </p:spPr>
        <p:txBody>
          <a:bodyPr vert="horz" wrap="none" lIns="0" tIns="0" rIns="0" bIns="0" rtlCol="0">
            <a:noAutofit/>
          </a:bodyPr>
          <a:lstStyle/>
          <a:p>
            <a:pPr algn="l"/>
            <a:endParaRPr lang="es-ES"/>
          </a:p>
        </p:txBody>
      </p:sp>
      <p:sp>
        <p:nvSpPr>
          <p:cNvPr id="9" name="CuadroTexto 8">
            <a:extLst>
              <a:ext uri="{FF2B5EF4-FFF2-40B4-BE49-F238E27FC236}">
                <a16:creationId xmlns:a16="http://schemas.microsoft.com/office/drawing/2014/main" id="{73C20493-20E2-A847-B8D9-58E43374E3EA}"/>
              </a:ext>
            </a:extLst>
          </p:cNvPr>
          <p:cNvSpPr txBox="1"/>
          <p:nvPr userDrawn="1"/>
        </p:nvSpPr>
        <p:spPr>
          <a:xfrm>
            <a:off x="850605" y="6294474"/>
            <a:ext cx="0" cy="0"/>
          </a:xfrm>
          <a:prstGeom prst="rect">
            <a:avLst/>
          </a:prstGeom>
        </p:spPr>
        <p:txBody>
          <a:bodyPr vert="horz" wrap="none" lIns="0" tIns="0" rIns="0" bIns="0" rtlCol="0">
            <a:noAutofit/>
          </a:bodyPr>
          <a:lstStyle/>
          <a:p>
            <a:pPr algn="l"/>
            <a:endParaRPr lang="es-ES"/>
          </a:p>
        </p:txBody>
      </p:sp>
      <p:pic>
        <p:nvPicPr>
          <p:cNvPr id="15" name="Imagen 14">
            <a:extLst>
              <a:ext uri="{FF2B5EF4-FFF2-40B4-BE49-F238E27FC236}">
                <a16:creationId xmlns:a16="http://schemas.microsoft.com/office/drawing/2014/main" id="{5A32E026-3339-814A-A8BD-B0D997A42083}"/>
              </a:ext>
            </a:extLst>
          </p:cNvPr>
          <p:cNvPicPr>
            <a:picLocks noChangeAspect="1"/>
          </p:cNvPicPr>
          <p:nvPr userDrawn="1"/>
        </p:nvPicPr>
        <p:blipFill>
          <a:blip r:embed="rId2"/>
          <a:stretch>
            <a:fillRect/>
          </a:stretch>
        </p:blipFill>
        <p:spPr>
          <a:xfrm>
            <a:off x="474135" y="6212959"/>
            <a:ext cx="1714500" cy="317500"/>
          </a:xfrm>
          <a:prstGeom prst="rect">
            <a:avLst/>
          </a:prstGeom>
        </p:spPr>
      </p:pic>
      <p:pic>
        <p:nvPicPr>
          <p:cNvPr id="16" name="Imagen 15">
            <a:extLst>
              <a:ext uri="{FF2B5EF4-FFF2-40B4-BE49-F238E27FC236}">
                <a16:creationId xmlns:a16="http://schemas.microsoft.com/office/drawing/2014/main" id="{D6ECB8E7-4C80-F147-85BB-C563C17CEBE6}"/>
              </a:ext>
            </a:extLst>
          </p:cNvPr>
          <p:cNvPicPr>
            <a:picLocks noChangeAspect="1"/>
          </p:cNvPicPr>
          <p:nvPr userDrawn="1"/>
        </p:nvPicPr>
        <p:blipFill>
          <a:blip r:embed="rId3"/>
          <a:stretch>
            <a:fillRect/>
          </a:stretch>
        </p:blipFill>
        <p:spPr>
          <a:xfrm>
            <a:off x="2650344" y="6159972"/>
            <a:ext cx="2166232" cy="423474"/>
          </a:xfrm>
          <a:prstGeom prst="rect">
            <a:avLst/>
          </a:prstGeom>
        </p:spPr>
      </p:pic>
      <p:pic>
        <p:nvPicPr>
          <p:cNvPr id="18" name="Imagen 17">
            <a:extLst>
              <a:ext uri="{FF2B5EF4-FFF2-40B4-BE49-F238E27FC236}">
                <a16:creationId xmlns:a16="http://schemas.microsoft.com/office/drawing/2014/main" id="{5045484A-B1E4-8A42-AC42-58B04BCA12FE}"/>
              </a:ext>
            </a:extLst>
          </p:cNvPr>
          <p:cNvPicPr>
            <a:picLocks noChangeAspect="1"/>
          </p:cNvPicPr>
          <p:nvPr userDrawn="1"/>
        </p:nvPicPr>
        <p:blipFill>
          <a:blip r:embed="rId4"/>
          <a:stretch>
            <a:fillRect/>
          </a:stretch>
        </p:blipFill>
        <p:spPr>
          <a:xfrm>
            <a:off x="7380415" y="6181209"/>
            <a:ext cx="495300" cy="381000"/>
          </a:xfrm>
          <a:prstGeom prst="rect">
            <a:avLst/>
          </a:prstGeom>
        </p:spPr>
      </p:pic>
      <p:pic>
        <p:nvPicPr>
          <p:cNvPr id="19" name="Imagen 18">
            <a:extLst>
              <a:ext uri="{FF2B5EF4-FFF2-40B4-BE49-F238E27FC236}">
                <a16:creationId xmlns:a16="http://schemas.microsoft.com/office/drawing/2014/main" id="{2E90DF41-EB05-0542-B6E3-E6DB02C705F3}"/>
              </a:ext>
            </a:extLst>
          </p:cNvPr>
          <p:cNvPicPr>
            <a:picLocks noChangeAspect="1"/>
          </p:cNvPicPr>
          <p:nvPr userDrawn="1"/>
        </p:nvPicPr>
        <p:blipFill>
          <a:blip r:embed="rId5"/>
          <a:stretch>
            <a:fillRect/>
          </a:stretch>
        </p:blipFill>
        <p:spPr>
          <a:xfrm>
            <a:off x="8332548" y="6121737"/>
            <a:ext cx="1197788" cy="503418"/>
          </a:xfrm>
          <a:prstGeom prst="rect">
            <a:avLst/>
          </a:prstGeom>
        </p:spPr>
      </p:pic>
      <p:pic>
        <p:nvPicPr>
          <p:cNvPr id="12" name="Imagen 11">
            <a:extLst>
              <a:ext uri="{FF2B5EF4-FFF2-40B4-BE49-F238E27FC236}">
                <a16:creationId xmlns:a16="http://schemas.microsoft.com/office/drawing/2014/main" id="{0A07463B-8DA6-6045-A5A4-2BE84ACED910}"/>
              </a:ext>
            </a:extLst>
          </p:cNvPr>
          <p:cNvPicPr>
            <a:picLocks noChangeAspect="1"/>
          </p:cNvPicPr>
          <p:nvPr userDrawn="1"/>
        </p:nvPicPr>
        <p:blipFill>
          <a:blip r:embed="rId6"/>
          <a:stretch>
            <a:fillRect/>
          </a:stretch>
        </p:blipFill>
        <p:spPr>
          <a:xfrm>
            <a:off x="5273409" y="6120000"/>
            <a:ext cx="1650173" cy="505155"/>
          </a:xfrm>
          <a:prstGeom prst="rect">
            <a:avLst/>
          </a:prstGeom>
        </p:spPr>
      </p:pic>
      <p:sp>
        <p:nvSpPr>
          <p:cNvPr id="21" name="Date Placeholder 2">
            <a:extLst>
              <a:ext uri="{FF2B5EF4-FFF2-40B4-BE49-F238E27FC236}">
                <a16:creationId xmlns:a16="http://schemas.microsoft.com/office/drawing/2014/main" id="{046E1E90-9111-A241-83F6-F0B10BB3B8B7}"/>
              </a:ext>
            </a:extLst>
          </p:cNvPr>
          <p:cNvSpPr>
            <a:spLocks noGrp="1"/>
          </p:cNvSpPr>
          <p:nvPr>
            <p:ph type="dt" sz="half" idx="10"/>
          </p:nvPr>
        </p:nvSpPr>
        <p:spPr>
          <a:xfrm>
            <a:off x="475130" y="3011329"/>
            <a:ext cx="3037428" cy="224925"/>
          </a:xfrm>
        </p:spPr>
        <p:txBody>
          <a:bodyPr/>
          <a:lstStyle>
            <a:lvl1pPr>
              <a:defRPr sz="1400">
                <a:solidFill>
                  <a:schemeClr val="bg1"/>
                </a:solidFill>
                <a:latin typeface="+mj-lt"/>
              </a:defRPr>
            </a:lvl1pPr>
          </a:lstStyle>
          <a:p>
            <a:fld id="{5F8FB33F-7B9F-E94A-987C-8ADF78ED090D}" type="datetime4">
              <a:rPr lang="en-GB" smtClean="0"/>
              <a:pPr/>
              <a:t>30 September 2023</a:t>
            </a:fld>
            <a:endParaRPr lang="es-ES"/>
          </a:p>
        </p:txBody>
      </p:sp>
      <p:sp>
        <p:nvSpPr>
          <p:cNvPr id="3" name="TextBox 2">
            <a:extLst>
              <a:ext uri="{FF2B5EF4-FFF2-40B4-BE49-F238E27FC236}">
                <a16:creationId xmlns:a16="http://schemas.microsoft.com/office/drawing/2014/main" id="{60D7674D-5C23-9F41-91BB-5246F2856ECD}"/>
              </a:ext>
            </a:extLst>
          </p:cNvPr>
          <p:cNvSpPr txBox="1"/>
          <p:nvPr userDrawn="1"/>
        </p:nvSpPr>
        <p:spPr>
          <a:xfrm>
            <a:off x="2023672" y="-1663908"/>
            <a:ext cx="0" cy="0"/>
          </a:xfrm>
          <a:prstGeom prst="rect">
            <a:avLst/>
          </a:prstGeom>
        </p:spPr>
        <p:txBody>
          <a:bodyPr vert="horz" wrap="none" lIns="0" tIns="0" rIns="0" bIns="0" rtlCol="0">
            <a:noAutofit/>
          </a:bodyPr>
          <a:lstStyle/>
          <a:p>
            <a:pPr algn="l"/>
            <a:endParaRPr lang="en-GB"/>
          </a:p>
        </p:txBody>
      </p:sp>
      <p:pic>
        <p:nvPicPr>
          <p:cNvPr id="20" name="Imagen 5">
            <a:extLst>
              <a:ext uri="{FF2B5EF4-FFF2-40B4-BE49-F238E27FC236}">
                <a16:creationId xmlns:a16="http://schemas.microsoft.com/office/drawing/2014/main" id="{F55A3304-16DB-3942-89AA-70FDA85DD4A5}"/>
              </a:ext>
            </a:extLst>
          </p:cNvPr>
          <p:cNvPicPr>
            <a:picLocks noChangeAspect="1"/>
          </p:cNvPicPr>
          <p:nvPr userDrawn="1"/>
        </p:nvPicPr>
        <p:blipFill>
          <a:blip r:embed="rId7"/>
          <a:stretch>
            <a:fillRect/>
          </a:stretch>
        </p:blipFill>
        <p:spPr>
          <a:xfrm>
            <a:off x="-87086" y="-69618"/>
            <a:ext cx="4012330" cy="1633763"/>
          </a:xfrm>
          <a:prstGeom prst="rect">
            <a:avLst/>
          </a:prstGeom>
        </p:spPr>
      </p:pic>
    </p:spTree>
    <p:extLst>
      <p:ext uri="{BB962C8B-B14F-4D97-AF65-F5344CB8AC3E}">
        <p14:creationId xmlns:p14="http://schemas.microsoft.com/office/powerpoint/2010/main" val="335496122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624F75-7ED7-44AA-A314-91AC0299EB3C}"/>
              </a:ext>
            </a:extLst>
          </p:cNvPr>
          <p:cNvSpPr/>
          <p:nvPr userDrawn="1"/>
        </p:nvSpPr>
        <p:spPr>
          <a:xfrm>
            <a:off x="1" y="0"/>
            <a:ext cx="4041524" cy="6858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749F355-3F5E-4B43-A1CF-CBF05E9AAA42}"/>
              </a:ext>
            </a:extLst>
          </p:cNvPr>
          <p:cNvSpPr>
            <a:spLocks noGrp="1"/>
          </p:cNvSpPr>
          <p:nvPr>
            <p:ph type="title" hasCustomPrompt="1"/>
          </p:nvPr>
        </p:nvSpPr>
        <p:spPr>
          <a:xfrm>
            <a:off x="780542" y="420130"/>
            <a:ext cx="3260983" cy="4535036"/>
          </a:xfrm>
        </p:spPr>
        <p:txBody>
          <a:bodyPr/>
          <a:lstStyle>
            <a:lvl1pPr>
              <a:defRPr>
                <a:solidFill>
                  <a:schemeClr val="accent6"/>
                </a:solidFill>
              </a:defRPr>
            </a:lvl1pPr>
          </a:lstStyle>
          <a:p>
            <a:r>
              <a:rPr lang="en-US" dirty="0"/>
              <a:t>TITLE GOES HERE CAN RUN FOUR LINES</a:t>
            </a:r>
          </a:p>
        </p:txBody>
      </p:sp>
      <p:sp>
        <p:nvSpPr>
          <p:cNvPr id="3" name="Content Placeholder 2">
            <a:extLst>
              <a:ext uri="{FF2B5EF4-FFF2-40B4-BE49-F238E27FC236}">
                <a16:creationId xmlns:a16="http://schemas.microsoft.com/office/drawing/2014/main" id="{D6B304CA-C90E-4AC0-95D1-9BF52E61435E}"/>
              </a:ext>
            </a:extLst>
          </p:cNvPr>
          <p:cNvSpPr>
            <a:spLocks noGrp="1"/>
          </p:cNvSpPr>
          <p:nvPr>
            <p:ph sz="half" idx="1" hasCustomPrompt="1"/>
          </p:nvPr>
        </p:nvSpPr>
        <p:spPr>
          <a:xfrm>
            <a:off x="4228071" y="977597"/>
            <a:ext cx="7374924" cy="4941287"/>
          </a:xfrm>
        </p:spPr>
        <p:txBody>
          <a:bodyPr>
            <a:normAutofit/>
          </a:bodyPr>
          <a:lstStyle>
            <a:lvl1pPr>
              <a:defRPr sz="2400"/>
            </a:lvl1pPr>
            <a:lvl2pPr>
              <a:defRPr sz="2400"/>
            </a:lvl2pPr>
          </a:lstStyle>
          <a:p>
            <a:pPr lvl="0"/>
            <a:r>
              <a:rPr lang="en-US" dirty="0"/>
              <a:t>Level 1 bullet goes here</a:t>
            </a:r>
          </a:p>
          <a:p>
            <a:pPr lvl="1"/>
            <a:r>
              <a:rPr lang="en-US" dirty="0"/>
              <a:t>Level 2 bullet goes here</a:t>
            </a:r>
          </a:p>
        </p:txBody>
      </p:sp>
    </p:spTree>
    <p:extLst>
      <p:ext uri="{BB962C8B-B14F-4D97-AF65-F5344CB8AC3E}">
        <p14:creationId xmlns:p14="http://schemas.microsoft.com/office/powerpoint/2010/main" val="10605176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VER - partner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5129" y="3542100"/>
            <a:ext cx="7599936" cy="1982953"/>
          </a:xfrm>
        </p:spPr>
        <p:txBody>
          <a:bodyPr lIns="0" tIns="46800" rIns="0" anchor="t">
            <a:noAutofit/>
          </a:bodyPr>
          <a:lstStyle>
            <a:lvl1pPr algn="l">
              <a:lnSpc>
                <a:spcPts val="4900"/>
              </a:lnSpc>
              <a:defRPr sz="4800">
                <a:solidFill>
                  <a:schemeClr val="bg1"/>
                </a:solidFill>
              </a:defRPr>
            </a:lvl1pPr>
          </a:lstStyle>
          <a:p>
            <a:r>
              <a:rPr lang="en-US" dirty="0"/>
              <a:t>Click to edit Master title style</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F1D4C972-6180-7841-A3C1-3DA8DE9FE27F}" type="slidenum">
              <a:rPr lang="es-ES" smtClean="0"/>
              <a:t>‹#›</a:t>
            </a:fld>
            <a:endParaRPr lang="es-ES"/>
          </a:p>
        </p:txBody>
      </p:sp>
      <p:sp>
        <p:nvSpPr>
          <p:cNvPr id="33" name="object 34"/>
          <p:cNvSpPr/>
          <p:nvPr/>
        </p:nvSpPr>
        <p:spPr>
          <a:xfrm>
            <a:off x="478119" y="3314219"/>
            <a:ext cx="7596948" cy="0"/>
          </a:xfrm>
          <a:custGeom>
            <a:avLst/>
            <a:gdLst/>
            <a:ahLst/>
            <a:cxnLst/>
            <a:rect l="l" t="t" r="r" b="b"/>
            <a:pathLst>
              <a:path w="5650230">
                <a:moveTo>
                  <a:pt x="0" y="0"/>
                </a:moveTo>
                <a:lnTo>
                  <a:pt x="5650064" y="0"/>
                </a:lnTo>
              </a:path>
            </a:pathLst>
          </a:custGeom>
          <a:ln w="6350">
            <a:solidFill>
              <a:srgbClr val="FFFFFF"/>
            </a:solidFill>
          </a:ln>
        </p:spPr>
        <p:txBody>
          <a:bodyPr wrap="square" lIns="0" tIns="0" rIns="0" bIns="0" rtlCol="0"/>
          <a:lstStyle/>
          <a:p>
            <a:endParaRPr sz="1815"/>
          </a:p>
        </p:txBody>
      </p:sp>
      <p:sp>
        <p:nvSpPr>
          <p:cNvPr id="35" name="Text Placeholder 34"/>
          <p:cNvSpPr>
            <a:spLocks noGrp="1"/>
          </p:cNvSpPr>
          <p:nvPr>
            <p:ph type="body" sz="quarter" idx="13" hasCustomPrompt="1"/>
          </p:nvPr>
        </p:nvSpPr>
        <p:spPr>
          <a:xfrm>
            <a:off x="474135" y="5693966"/>
            <a:ext cx="7600951" cy="242140"/>
          </a:xfrm>
          <a:prstGeom prst="rect">
            <a:avLst/>
          </a:prstGeom>
        </p:spPr>
        <p:txBody>
          <a:bodyPr/>
          <a:lstStyle>
            <a:lvl1pPr marL="0" indent="0">
              <a:lnSpc>
                <a:spcPct val="100000"/>
              </a:lnSpc>
              <a:spcBef>
                <a:spcPts val="0"/>
              </a:spcBef>
              <a:buNone/>
              <a:defRPr>
                <a:solidFill>
                  <a:schemeClr val="bg1"/>
                </a:solidFill>
                <a:latin typeface="+mj-lt"/>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sz="1400" dirty="0"/>
              <a:t>Presented by Name, title</a:t>
            </a:r>
            <a:endParaRPr lang="en-US" dirty="0"/>
          </a:p>
        </p:txBody>
      </p:sp>
      <p:sp>
        <p:nvSpPr>
          <p:cNvPr id="37" name="object 3"/>
          <p:cNvSpPr/>
          <p:nvPr/>
        </p:nvSpPr>
        <p:spPr>
          <a:xfrm>
            <a:off x="11304000" y="6516000"/>
            <a:ext cx="1080000" cy="0"/>
          </a:xfrm>
          <a:custGeom>
            <a:avLst/>
            <a:gdLst/>
            <a:ahLst/>
            <a:cxnLst/>
            <a:rect l="l" t="t" r="r" b="b"/>
            <a:pathLst>
              <a:path w="8361045">
                <a:moveTo>
                  <a:pt x="0" y="0"/>
                </a:moveTo>
                <a:lnTo>
                  <a:pt x="8360803" y="0"/>
                </a:lnTo>
              </a:path>
            </a:pathLst>
          </a:custGeom>
          <a:ln w="3175">
            <a:solidFill>
              <a:schemeClr val="bg1"/>
            </a:solidFill>
          </a:ln>
        </p:spPr>
        <p:txBody>
          <a:bodyPr wrap="square" lIns="0" tIns="0" rIns="0" bIns="0" rtlCol="0"/>
          <a:lstStyle/>
          <a:p>
            <a:endParaRPr sz="1815"/>
          </a:p>
        </p:txBody>
      </p:sp>
      <p:sp>
        <p:nvSpPr>
          <p:cNvPr id="8" name="CuadroTexto 7">
            <a:extLst>
              <a:ext uri="{FF2B5EF4-FFF2-40B4-BE49-F238E27FC236}">
                <a16:creationId xmlns:a16="http://schemas.microsoft.com/office/drawing/2014/main" id="{7C3DF500-FC92-5141-A2AF-207C6E0F73E4}"/>
              </a:ext>
            </a:extLst>
          </p:cNvPr>
          <p:cNvSpPr txBox="1"/>
          <p:nvPr userDrawn="1"/>
        </p:nvSpPr>
        <p:spPr>
          <a:xfrm>
            <a:off x="11054443" y="6074229"/>
            <a:ext cx="0" cy="0"/>
          </a:xfrm>
          <a:prstGeom prst="rect">
            <a:avLst/>
          </a:prstGeom>
        </p:spPr>
        <p:txBody>
          <a:bodyPr vert="horz" wrap="none" lIns="0" tIns="0" rIns="0" bIns="0" rtlCol="0">
            <a:noAutofit/>
          </a:bodyPr>
          <a:lstStyle/>
          <a:p>
            <a:pPr algn="l"/>
            <a:endParaRPr lang="es-ES"/>
          </a:p>
        </p:txBody>
      </p:sp>
      <p:sp>
        <p:nvSpPr>
          <p:cNvPr id="5" name="CuadroTexto 4">
            <a:extLst>
              <a:ext uri="{FF2B5EF4-FFF2-40B4-BE49-F238E27FC236}">
                <a16:creationId xmlns:a16="http://schemas.microsoft.com/office/drawing/2014/main" id="{37BC3A5C-577E-914C-B2A5-51C4C5350498}"/>
              </a:ext>
            </a:extLst>
          </p:cNvPr>
          <p:cNvSpPr txBox="1"/>
          <p:nvPr userDrawn="1"/>
        </p:nvSpPr>
        <p:spPr>
          <a:xfrm>
            <a:off x="1403498" y="6358270"/>
            <a:ext cx="0" cy="0"/>
          </a:xfrm>
          <a:prstGeom prst="rect">
            <a:avLst/>
          </a:prstGeom>
        </p:spPr>
        <p:txBody>
          <a:bodyPr vert="horz" wrap="none" lIns="0" tIns="0" rIns="0" bIns="0" rtlCol="0">
            <a:noAutofit/>
          </a:bodyPr>
          <a:lstStyle/>
          <a:p>
            <a:pPr algn="l"/>
            <a:endParaRPr lang="es-ES"/>
          </a:p>
        </p:txBody>
      </p:sp>
      <p:sp>
        <p:nvSpPr>
          <p:cNvPr id="9" name="CuadroTexto 8">
            <a:extLst>
              <a:ext uri="{FF2B5EF4-FFF2-40B4-BE49-F238E27FC236}">
                <a16:creationId xmlns:a16="http://schemas.microsoft.com/office/drawing/2014/main" id="{73C20493-20E2-A847-B8D9-58E43374E3EA}"/>
              </a:ext>
            </a:extLst>
          </p:cNvPr>
          <p:cNvSpPr txBox="1"/>
          <p:nvPr userDrawn="1"/>
        </p:nvSpPr>
        <p:spPr>
          <a:xfrm>
            <a:off x="850605" y="6294474"/>
            <a:ext cx="0" cy="0"/>
          </a:xfrm>
          <a:prstGeom prst="rect">
            <a:avLst/>
          </a:prstGeom>
        </p:spPr>
        <p:txBody>
          <a:bodyPr vert="horz" wrap="none" lIns="0" tIns="0" rIns="0" bIns="0" rtlCol="0">
            <a:noAutofit/>
          </a:bodyPr>
          <a:lstStyle/>
          <a:p>
            <a:pPr algn="l"/>
            <a:endParaRPr lang="es-ES"/>
          </a:p>
        </p:txBody>
      </p:sp>
      <p:pic>
        <p:nvPicPr>
          <p:cNvPr id="20" name="Imagen 19">
            <a:extLst>
              <a:ext uri="{FF2B5EF4-FFF2-40B4-BE49-F238E27FC236}">
                <a16:creationId xmlns:a16="http://schemas.microsoft.com/office/drawing/2014/main" id="{79629D7A-A949-CA47-8833-733FFCDB2BF4}"/>
              </a:ext>
            </a:extLst>
          </p:cNvPr>
          <p:cNvPicPr>
            <a:picLocks noChangeAspect="1"/>
          </p:cNvPicPr>
          <p:nvPr userDrawn="1"/>
        </p:nvPicPr>
        <p:blipFill>
          <a:blip r:embed="rId2"/>
          <a:stretch>
            <a:fillRect/>
          </a:stretch>
        </p:blipFill>
        <p:spPr>
          <a:xfrm>
            <a:off x="474135" y="6212959"/>
            <a:ext cx="1714500" cy="317500"/>
          </a:xfrm>
          <a:prstGeom prst="rect">
            <a:avLst/>
          </a:prstGeom>
        </p:spPr>
      </p:pic>
      <p:pic>
        <p:nvPicPr>
          <p:cNvPr id="21" name="Imagen 20">
            <a:extLst>
              <a:ext uri="{FF2B5EF4-FFF2-40B4-BE49-F238E27FC236}">
                <a16:creationId xmlns:a16="http://schemas.microsoft.com/office/drawing/2014/main" id="{4758A11C-F898-3047-B3D4-8D4419115195}"/>
              </a:ext>
            </a:extLst>
          </p:cNvPr>
          <p:cNvPicPr>
            <a:picLocks noChangeAspect="1"/>
          </p:cNvPicPr>
          <p:nvPr userDrawn="1"/>
        </p:nvPicPr>
        <p:blipFill>
          <a:blip r:embed="rId3"/>
          <a:stretch>
            <a:fillRect/>
          </a:stretch>
        </p:blipFill>
        <p:spPr>
          <a:xfrm>
            <a:off x="2650344" y="6159972"/>
            <a:ext cx="2166232" cy="423474"/>
          </a:xfrm>
          <a:prstGeom prst="rect">
            <a:avLst/>
          </a:prstGeom>
        </p:spPr>
      </p:pic>
      <p:pic>
        <p:nvPicPr>
          <p:cNvPr id="22" name="Imagen 21">
            <a:extLst>
              <a:ext uri="{FF2B5EF4-FFF2-40B4-BE49-F238E27FC236}">
                <a16:creationId xmlns:a16="http://schemas.microsoft.com/office/drawing/2014/main" id="{019C572F-CD8D-9245-8F62-0E5FF2CF3905}"/>
              </a:ext>
            </a:extLst>
          </p:cNvPr>
          <p:cNvPicPr>
            <a:picLocks noChangeAspect="1"/>
          </p:cNvPicPr>
          <p:nvPr userDrawn="1"/>
        </p:nvPicPr>
        <p:blipFill>
          <a:blip r:embed="rId4"/>
          <a:stretch>
            <a:fillRect/>
          </a:stretch>
        </p:blipFill>
        <p:spPr>
          <a:xfrm>
            <a:off x="7380415" y="6181209"/>
            <a:ext cx="495300" cy="381000"/>
          </a:xfrm>
          <a:prstGeom prst="rect">
            <a:avLst/>
          </a:prstGeom>
        </p:spPr>
      </p:pic>
      <p:pic>
        <p:nvPicPr>
          <p:cNvPr id="23" name="Imagen 22">
            <a:extLst>
              <a:ext uri="{FF2B5EF4-FFF2-40B4-BE49-F238E27FC236}">
                <a16:creationId xmlns:a16="http://schemas.microsoft.com/office/drawing/2014/main" id="{41CB6AC8-A253-534D-9E6C-84B6DB839BAE}"/>
              </a:ext>
            </a:extLst>
          </p:cNvPr>
          <p:cNvPicPr>
            <a:picLocks noChangeAspect="1"/>
          </p:cNvPicPr>
          <p:nvPr userDrawn="1"/>
        </p:nvPicPr>
        <p:blipFill>
          <a:blip r:embed="rId5"/>
          <a:stretch>
            <a:fillRect/>
          </a:stretch>
        </p:blipFill>
        <p:spPr>
          <a:xfrm>
            <a:off x="8332548" y="6121737"/>
            <a:ext cx="1197788" cy="503418"/>
          </a:xfrm>
          <a:prstGeom prst="rect">
            <a:avLst/>
          </a:prstGeom>
        </p:spPr>
      </p:pic>
      <p:pic>
        <p:nvPicPr>
          <p:cNvPr id="24" name="Imagen 23">
            <a:extLst>
              <a:ext uri="{FF2B5EF4-FFF2-40B4-BE49-F238E27FC236}">
                <a16:creationId xmlns:a16="http://schemas.microsoft.com/office/drawing/2014/main" id="{8B2FA4B1-1A1B-A74E-9D05-E4189C1BF0E1}"/>
              </a:ext>
            </a:extLst>
          </p:cNvPr>
          <p:cNvPicPr>
            <a:picLocks noChangeAspect="1"/>
          </p:cNvPicPr>
          <p:nvPr userDrawn="1"/>
        </p:nvPicPr>
        <p:blipFill>
          <a:blip r:embed="rId6"/>
          <a:stretch>
            <a:fillRect/>
          </a:stretch>
        </p:blipFill>
        <p:spPr>
          <a:xfrm>
            <a:off x="5273409" y="6120000"/>
            <a:ext cx="1650173" cy="505155"/>
          </a:xfrm>
          <a:prstGeom prst="rect">
            <a:avLst/>
          </a:prstGeom>
        </p:spPr>
      </p:pic>
      <p:sp>
        <p:nvSpPr>
          <p:cNvPr id="18" name="Date Placeholder 2">
            <a:extLst>
              <a:ext uri="{FF2B5EF4-FFF2-40B4-BE49-F238E27FC236}">
                <a16:creationId xmlns:a16="http://schemas.microsoft.com/office/drawing/2014/main" id="{EC48B99D-5EFD-4046-BF7E-EC283B5246C1}"/>
              </a:ext>
            </a:extLst>
          </p:cNvPr>
          <p:cNvSpPr>
            <a:spLocks noGrp="1"/>
          </p:cNvSpPr>
          <p:nvPr>
            <p:ph type="dt" sz="half" idx="10"/>
          </p:nvPr>
        </p:nvSpPr>
        <p:spPr>
          <a:xfrm>
            <a:off x="475130" y="3011329"/>
            <a:ext cx="3037428" cy="224925"/>
          </a:xfrm>
        </p:spPr>
        <p:txBody>
          <a:bodyPr/>
          <a:lstStyle>
            <a:lvl1pPr>
              <a:defRPr sz="1400">
                <a:solidFill>
                  <a:schemeClr val="bg1"/>
                </a:solidFill>
                <a:latin typeface="+mj-lt"/>
              </a:defRPr>
            </a:lvl1pPr>
          </a:lstStyle>
          <a:p>
            <a:fld id="{5F8FB33F-7B9F-E94A-987C-8ADF78ED090D}" type="datetime4">
              <a:rPr lang="en-GB" smtClean="0"/>
              <a:pPr/>
              <a:t>30 September 2023</a:t>
            </a:fld>
            <a:endParaRPr lang="es-ES"/>
          </a:p>
        </p:txBody>
      </p:sp>
      <p:pic>
        <p:nvPicPr>
          <p:cNvPr id="17" name="Imagen 5">
            <a:extLst>
              <a:ext uri="{FF2B5EF4-FFF2-40B4-BE49-F238E27FC236}">
                <a16:creationId xmlns:a16="http://schemas.microsoft.com/office/drawing/2014/main" id="{54B6F244-1557-C742-A807-971E4C29CFA9}"/>
              </a:ext>
            </a:extLst>
          </p:cNvPr>
          <p:cNvPicPr>
            <a:picLocks noChangeAspect="1"/>
          </p:cNvPicPr>
          <p:nvPr userDrawn="1"/>
        </p:nvPicPr>
        <p:blipFill>
          <a:blip r:embed="rId7"/>
          <a:stretch>
            <a:fillRect/>
          </a:stretch>
        </p:blipFill>
        <p:spPr>
          <a:xfrm>
            <a:off x="-87086" y="-69618"/>
            <a:ext cx="4012330" cy="1633763"/>
          </a:xfrm>
          <a:prstGeom prst="rect">
            <a:avLst/>
          </a:prstGeom>
        </p:spPr>
      </p:pic>
    </p:spTree>
    <p:extLst>
      <p:ext uri="{BB962C8B-B14F-4D97-AF65-F5344CB8AC3E}">
        <p14:creationId xmlns:p14="http://schemas.microsoft.com/office/powerpoint/2010/main" val="3968511936"/>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609600" y="5791200"/>
            <a:ext cx="109728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17998530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624F75-7ED7-44AA-A314-91AC0299EB3C}"/>
              </a:ext>
            </a:extLst>
          </p:cNvPr>
          <p:cNvSpPr/>
          <p:nvPr userDrawn="1"/>
        </p:nvSpPr>
        <p:spPr>
          <a:xfrm>
            <a:off x="1" y="0"/>
            <a:ext cx="4041524" cy="6858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749F355-3F5E-4B43-A1CF-CBF05E9AAA42}"/>
              </a:ext>
            </a:extLst>
          </p:cNvPr>
          <p:cNvSpPr>
            <a:spLocks noGrp="1"/>
          </p:cNvSpPr>
          <p:nvPr>
            <p:ph type="title" hasCustomPrompt="1"/>
          </p:nvPr>
        </p:nvSpPr>
        <p:spPr>
          <a:xfrm>
            <a:off x="780542" y="420130"/>
            <a:ext cx="3091249" cy="4535036"/>
          </a:xfrm>
        </p:spPr>
        <p:txBody>
          <a:bodyPr/>
          <a:lstStyle>
            <a:lvl1pPr>
              <a:defRPr>
                <a:solidFill>
                  <a:schemeClr val="accent6"/>
                </a:solidFill>
              </a:defRPr>
            </a:lvl1pPr>
          </a:lstStyle>
          <a:p>
            <a:r>
              <a:rPr lang="en-US" dirty="0"/>
              <a:t>TITLE GOES HERE</a:t>
            </a:r>
          </a:p>
        </p:txBody>
      </p:sp>
      <p:sp>
        <p:nvSpPr>
          <p:cNvPr id="3" name="Content Placeholder 2">
            <a:extLst>
              <a:ext uri="{FF2B5EF4-FFF2-40B4-BE49-F238E27FC236}">
                <a16:creationId xmlns:a16="http://schemas.microsoft.com/office/drawing/2014/main" id="{D6B304CA-C90E-4AC0-95D1-9BF52E61435E}"/>
              </a:ext>
            </a:extLst>
          </p:cNvPr>
          <p:cNvSpPr>
            <a:spLocks noGrp="1"/>
          </p:cNvSpPr>
          <p:nvPr>
            <p:ph sz="half" idx="1" hasCustomPrompt="1"/>
          </p:nvPr>
        </p:nvSpPr>
        <p:spPr>
          <a:xfrm>
            <a:off x="4228071" y="977597"/>
            <a:ext cx="3566980" cy="4941287"/>
          </a:xfrm>
        </p:spPr>
        <p:txBody>
          <a:bodyPr>
            <a:normAutofit/>
          </a:bodyPr>
          <a:lstStyle>
            <a:lvl1pPr>
              <a:defRPr sz="2400"/>
            </a:lvl1pPr>
            <a:lvl2pPr>
              <a:defRPr sz="2000"/>
            </a:lvl2pPr>
          </a:lstStyle>
          <a:p>
            <a:pPr lvl="0"/>
            <a:r>
              <a:rPr lang="en-US" dirty="0"/>
              <a:t>Level 1 bullet goes here</a:t>
            </a:r>
          </a:p>
          <a:p>
            <a:pPr lvl="1"/>
            <a:r>
              <a:rPr lang="en-US" dirty="0"/>
              <a:t>Level 2 bullet goes here</a:t>
            </a:r>
          </a:p>
        </p:txBody>
      </p:sp>
      <p:sp>
        <p:nvSpPr>
          <p:cNvPr id="4" name="Content Placeholder 3">
            <a:extLst>
              <a:ext uri="{FF2B5EF4-FFF2-40B4-BE49-F238E27FC236}">
                <a16:creationId xmlns:a16="http://schemas.microsoft.com/office/drawing/2014/main" id="{A9FAD2B5-0218-45A3-8BCC-D8DA0DB4FFD8}"/>
              </a:ext>
            </a:extLst>
          </p:cNvPr>
          <p:cNvSpPr>
            <a:spLocks noGrp="1"/>
          </p:cNvSpPr>
          <p:nvPr>
            <p:ph sz="half" idx="2" hasCustomPrompt="1"/>
          </p:nvPr>
        </p:nvSpPr>
        <p:spPr>
          <a:xfrm>
            <a:off x="8466440" y="958356"/>
            <a:ext cx="3566980" cy="4941287"/>
          </a:xfrm>
        </p:spPr>
        <p:txBody>
          <a:bodyPr>
            <a:normAutofit/>
          </a:bodyPr>
          <a:lstStyle>
            <a:lvl1pPr>
              <a:defRPr sz="2400"/>
            </a:lvl1pPr>
            <a:lvl2pPr>
              <a:defRPr sz="2000"/>
            </a:lvl2pPr>
          </a:lstStyle>
          <a:p>
            <a:pPr lvl="0"/>
            <a:r>
              <a:rPr lang="en-US" dirty="0"/>
              <a:t>Level 1 bullet goes here</a:t>
            </a:r>
          </a:p>
          <a:p>
            <a:pPr lvl="1"/>
            <a:r>
              <a:rPr lang="en-US" dirty="0"/>
              <a:t>Level 2 bullet goes here</a:t>
            </a:r>
          </a:p>
        </p:txBody>
      </p:sp>
      <p:cxnSp>
        <p:nvCxnSpPr>
          <p:cNvPr id="7" name="Straight Connector 6">
            <a:extLst>
              <a:ext uri="{FF2B5EF4-FFF2-40B4-BE49-F238E27FC236}">
                <a16:creationId xmlns:a16="http://schemas.microsoft.com/office/drawing/2014/main" id="{A0D04E78-F8B5-47D6-B9C6-7AF833634DDA}"/>
              </a:ext>
            </a:extLst>
          </p:cNvPr>
          <p:cNvCxnSpPr>
            <a:cxnSpLocks/>
          </p:cNvCxnSpPr>
          <p:nvPr userDrawn="1"/>
        </p:nvCxnSpPr>
        <p:spPr>
          <a:xfrm>
            <a:off x="8130745" y="958355"/>
            <a:ext cx="0" cy="4713396"/>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973291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B1CD82F-6ECC-497B-9DE5-BB58EAEF87D1}"/>
              </a:ext>
            </a:extLst>
          </p:cNvPr>
          <p:cNvSpPr/>
          <p:nvPr userDrawn="1"/>
        </p:nvSpPr>
        <p:spPr>
          <a:xfrm>
            <a:off x="0" y="0"/>
            <a:ext cx="12192000" cy="163752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49F355-3F5E-4B43-A1CF-CBF05E9AAA42}"/>
              </a:ext>
            </a:extLst>
          </p:cNvPr>
          <p:cNvSpPr>
            <a:spLocks noGrp="1"/>
          </p:cNvSpPr>
          <p:nvPr>
            <p:ph type="title" hasCustomPrompt="1"/>
          </p:nvPr>
        </p:nvSpPr>
        <p:spPr>
          <a:xfrm>
            <a:off x="838200" y="155980"/>
            <a:ext cx="10515600" cy="1325563"/>
          </a:xfrm>
        </p:spPr>
        <p:txBody>
          <a:bodyPr/>
          <a:lstStyle>
            <a:lvl1pPr>
              <a:defRPr>
                <a:solidFill>
                  <a:schemeClr val="bg2"/>
                </a:solidFill>
              </a:defRPr>
            </a:lvl1pPr>
          </a:lstStyle>
          <a:p>
            <a:r>
              <a:rPr lang="en-US" dirty="0"/>
              <a:t>TITLE GOES HERE AND CAN RUN TWO LINES</a:t>
            </a:r>
          </a:p>
        </p:txBody>
      </p:sp>
      <p:sp>
        <p:nvSpPr>
          <p:cNvPr id="3" name="Content Placeholder 2">
            <a:extLst>
              <a:ext uri="{FF2B5EF4-FFF2-40B4-BE49-F238E27FC236}">
                <a16:creationId xmlns:a16="http://schemas.microsoft.com/office/drawing/2014/main" id="{D6B304CA-C90E-4AC0-95D1-9BF52E61435E}"/>
              </a:ext>
            </a:extLst>
          </p:cNvPr>
          <p:cNvSpPr>
            <a:spLocks noGrp="1"/>
          </p:cNvSpPr>
          <p:nvPr>
            <p:ph sz="half" idx="1" hasCustomPrompt="1"/>
          </p:nvPr>
        </p:nvSpPr>
        <p:spPr>
          <a:xfrm>
            <a:off x="838200" y="1825625"/>
            <a:ext cx="3139010" cy="4351338"/>
          </a:xfrm>
        </p:spPr>
        <p:txBody>
          <a:bodyPr>
            <a:normAutofit/>
          </a:bodyPr>
          <a:lstStyle>
            <a:lvl1pPr>
              <a:defRPr sz="2400"/>
            </a:lvl1pPr>
            <a:lvl2pPr>
              <a:defRPr sz="2000"/>
            </a:lvl2pPr>
          </a:lstStyle>
          <a:p>
            <a:pPr lvl="0"/>
            <a:r>
              <a:rPr lang="en-US" dirty="0"/>
              <a:t>Level 1 bullet goes here</a:t>
            </a:r>
          </a:p>
          <a:p>
            <a:pPr lvl="1"/>
            <a:r>
              <a:rPr lang="en-US" dirty="0"/>
              <a:t>Level 2 bullet goes here</a:t>
            </a:r>
          </a:p>
        </p:txBody>
      </p:sp>
      <p:sp>
        <p:nvSpPr>
          <p:cNvPr id="4" name="Content Placeholder 3">
            <a:extLst>
              <a:ext uri="{FF2B5EF4-FFF2-40B4-BE49-F238E27FC236}">
                <a16:creationId xmlns:a16="http://schemas.microsoft.com/office/drawing/2014/main" id="{A9FAD2B5-0218-45A3-8BCC-D8DA0DB4FFD8}"/>
              </a:ext>
            </a:extLst>
          </p:cNvPr>
          <p:cNvSpPr>
            <a:spLocks noGrp="1"/>
          </p:cNvSpPr>
          <p:nvPr>
            <p:ph sz="half" idx="2" hasCustomPrompt="1"/>
          </p:nvPr>
        </p:nvSpPr>
        <p:spPr>
          <a:xfrm>
            <a:off x="8140993" y="1825625"/>
            <a:ext cx="3212807" cy="4351338"/>
          </a:xfrm>
        </p:spPr>
        <p:txBody>
          <a:bodyPr>
            <a:normAutofit/>
          </a:bodyPr>
          <a:lstStyle>
            <a:lvl1pPr>
              <a:defRPr sz="2400"/>
            </a:lvl1pPr>
            <a:lvl2pPr>
              <a:defRPr sz="2000"/>
            </a:lvl2pPr>
          </a:lstStyle>
          <a:p>
            <a:pPr lvl="0"/>
            <a:r>
              <a:rPr lang="en-US" dirty="0"/>
              <a:t>Level 1 bullet goes here</a:t>
            </a:r>
          </a:p>
          <a:p>
            <a:pPr lvl="1"/>
            <a:r>
              <a:rPr lang="en-US" dirty="0"/>
              <a:t>Level 2 bullet goes here</a:t>
            </a:r>
          </a:p>
        </p:txBody>
      </p:sp>
      <p:grpSp>
        <p:nvGrpSpPr>
          <p:cNvPr id="8" name="Group 7">
            <a:extLst>
              <a:ext uri="{FF2B5EF4-FFF2-40B4-BE49-F238E27FC236}">
                <a16:creationId xmlns:a16="http://schemas.microsoft.com/office/drawing/2014/main" id="{350E434C-4285-4974-870A-D28196AD11AF}"/>
              </a:ext>
            </a:extLst>
          </p:cNvPr>
          <p:cNvGrpSpPr/>
          <p:nvPr userDrawn="1"/>
        </p:nvGrpSpPr>
        <p:grpSpPr>
          <a:xfrm>
            <a:off x="356616" y="5705856"/>
            <a:ext cx="11795760" cy="1111631"/>
            <a:chOff x="356616" y="5705856"/>
            <a:chExt cx="11795760" cy="1111631"/>
          </a:xfrm>
        </p:grpSpPr>
        <p:pic>
          <p:nvPicPr>
            <p:cNvPr id="9" name="Picture 8">
              <a:extLst>
                <a:ext uri="{FF2B5EF4-FFF2-40B4-BE49-F238E27FC236}">
                  <a16:creationId xmlns:a16="http://schemas.microsoft.com/office/drawing/2014/main" id="{EA8FE447-8539-4DDB-8744-B128D1B56B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9024" y="5705856"/>
              <a:ext cx="1673352" cy="1111631"/>
            </a:xfrm>
            <a:prstGeom prst="rect">
              <a:avLst/>
            </a:prstGeom>
          </p:spPr>
        </p:pic>
        <p:pic>
          <p:nvPicPr>
            <p:cNvPr id="10" name="Picture 9">
              <a:extLst>
                <a:ext uri="{FF2B5EF4-FFF2-40B4-BE49-F238E27FC236}">
                  <a16:creationId xmlns:a16="http://schemas.microsoft.com/office/drawing/2014/main" id="{08B85050-5285-4697-B751-A79334D4D79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616" y="6025896"/>
              <a:ext cx="1664208" cy="413958"/>
            </a:xfrm>
            <a:prstGeom prst="rect">
              <a:avLst/>
            </a:prstGeom>
          </p:spPr>
        </p:pic>
      </p:grpSp>
      <p:sp>
        <p:nvSpPr>
          <p:cNvPr id="11" name="Content Placeholder 3">
            <a:extLst>
              <a:ext uri="{FF2B5EF4-FFF2-40B4-BE49-F238E27FC236}">
                <a16:creationId xmlns:a16="http://schemas.microsoft.com/office/drawing/2014/main" id="{6174DDC6-5E39-468C-A47B-D50BA0433C8D}"/>
              </a:ext>
            </a:extLst>
          </p:cNvPr>
          <p:cNvSpPr>
            <a:spLocks noGrp="1"/>
          </p:cNvSpPr>
          <p:nvPr>
            <p:ph sz="half" idx="10" hasCustomPrompt="1"/>
          </p:nvPr>
        </p:nvSpPr>
        <p:spPr>
          <a:xfrm>
            <a:off x="4458794" y="1825625"/>
            <a:ext cx="3249811" cy="4351338"/>
          </a:xfrm>
        </p:spPr>
        <p:txBody>
          <a:bodyPr>
            <a:normAutofit/>
          </a:bodyPr>
          <a:lstStyle>
            <a:lvl1pPr>
              <a:defRPr sz="2400"/>
            </a:lvl1pPr>
            <a:lvl2pPr>
              <a:defRPr sz="2000"/>
            </a:lvl2pPr>
          </a:lstStyle>
          <a:p>
            <a:pPr lvl="0"/>
            <a:r>
              <a:rPr lang="en-US" dirty="0"/>
              <a:t>Level 1 bullet goes here</a:t>
            </a:r>
          </a:p>
          <a:p>
            <a:pPr lvl="1"/>
            <a:r>
              <a:rPr lang="en-US" dirty="0"/>
              <a:t>Level 2 bullet goes here</a:t>
            </a:r>
          </a:p>
        </p:txBody>
      </p:sp>
      <p:cxnSp>
        <p:nvCxnSpPr>
          <p:cNvPr id="6" name="Straight Connector 5">
            <a:extLst>
              <a:ext uri="{FF2B5EF4-FFF2-40B4-BE49-F238E27FC236}">
                <a16:creationId xmlns:a16="http://schemas.microsoft.com/office/drawing/2014/main" id="{B0ABF4A5-7101-4381-9A46-6E6FBDC4BD66}"/>
              </a:ext>
            </a:extLst>
          </p:cNvPr>
          <p:cNvCxnSpPr>
            <a:cxnSpLocks/>
          </p:cNvCxnSpPr>
          <p:nvPr userDrawn="1"/>
        </p:nvCxnSpPr>
        <p:spPr>
          <a:xfrm>
            <a:off x="4188941" y="1825625"/>
            <a:ext cx="0" cy="4043834"/>
          </a:xfrm>
          <a:prstGeom prst="line">
            <a:avLst/>
          </a:prstGeom>
        </p:spPr>
        <p:style>
          <a:lnRef idx="1">
            <a:schemeClr val="accent4"/>
          </a:lnRef>
          <a:fillRef idx="0">
            <a:schemeClr val="accent4"/>
          </a:fillRef>
          <a:effectRef idx="0">
            <a:schemeClr val="accent4"/>
          </a:effectRef>
          <a:fontRef idx="minor">
            <a:schemeClr val="tx1"/>
          </a:fontRef>
        </p:style>
      </p:cxnSp>
      <p:cxnSp>
        <p:nvCxnSpPr>
          <p:cNvPr id="13" name="Straight Connector 12">
            <a:extLst>
              <a:ext uri="{FF2B5EF4-FFF2-40B4-BE49-F238E27FC236}">
                <a16:creationId xmlns:a16="http://schemas.microsoft.com/office/drawing/2014/main" id="{6169A121-3616-46D1-9808-953950D50D34}"/>
              </a:ext>
            </a:extLst>
          </p:cNvPr>
          <p:cNvCxnSpPr>
            <a:cxnSpLocks/>
          </p:cNvCxnSpPr>
          <p:nvPr userDrawn="1"/>
        </p:nvCxnSpPr>
        <p:spPr>
          <a:xfrm>
            <a:off x="7924800" y="1825625"/>
            <a:ext cx="0" cy="4115679"/>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844909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abl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91CBB-CE16-4AFF-860D-66344F77D1F6}"/>
              </a:ext>
            </a:extLst>
          </p:cNvPr>
          <p:cNvSpPr>
            <a:spLocks noGrp="1"/>
          </p:cNvSpPr>
          <p:nvPr>
            <p:ph type="title" hasCustomPrompt="1"/>
          </p:nvPr>
        </p:nvSpPr>
        <p:spPr/>
        <p:txBody>
          <a:bodyPr/>
          <a:lstStyle>
            <a:lvl1pPr>
              <a:defRPr/>
            </a:lvl1pPr>
          </a:lstStyle>
          <a:p>
            <a:r>
              <a:rPr lang="en-US" dirty="0"/>
              <a:t>TITLE GOES HERE AND CAN RUN TWO LINES</a:t>
            </a:r>
          </a:p>
        </p:txBody>
      </p:sp>
      <p:grpSp>
        <p:nvGrpSpPr>
          <p:cNvPr id="6" name="Group 5">
            <a:extLst>
              <a:ext uri="{FF2B5EF4-FFF2-40B4-BE49-F238E27FC236}">
                <a16:creationId xmlns:a16="http://schemas.microsoft.com/office/drawing/2014/main" id="{B6E2A0C3-F7FB-4FB6-BCCE-A24297550B5B}"/>
              </a:ext>
            </a:extLst>
          </p:cNvPr>
          <p:cNvGrpSpPr/>
          <p:nvPr userDrawn="1"/>
        </p:nvGrpSpPr>
        <p:grpSpPr>
          <a:xfrm>
            <a:off x="356616" y="5705856"/>
            <a:ext cx="11795760" cy="1111631"/>
            <a:chOff x="356616" y="5705856"/>
            <a:chExt cx="11795760" cy="1111631"/>
          </a:xfrm>
        </p:grpSpPr>
        <p:pic>
          <p:nvPicPr>
            <p:cNvPr id="7" name="Picture 6">
              <a:extLst>
                <a:ext uri="{FF2B5EF4-FFF2-40B4-BE49-F238E27FC236}">
                  <a16:creationId xmlns:a16="http://schemas.microsoft.com/office/drawing/2014/main" id="{CE4903D1-8F43-40D9-B939-F5D3841EAF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9024" y="5705856"/>
              <a:ext cx="1673352" cy="1111631"/>
            </a:xfrm>
            <a:prstGeom prst="rect">
              <a:avLst/>
            </a:prstGeom>
          </p:spPr>
        </p:pic>
        <p:pic>
          <p:nvPicPr>
            <p:cNvPr id="8" name="Picture 7">
              <a:extLst>
                <a:ext uri="{FF2B5EF4-FFF2-40B4-BE49-F238E27FC236}">
                  <a16:creationId xmlns:a16="http://schemas.microsoft.com/office/drawing/2014/main" id="{4AE4ED5A-92A0-4653-A86D-B1C0834A1B6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616" y="6025896"/>
              <a:ext cx="1664208" cy="413958"/>
            </a:xfrm>
            <a:prstGeom prst="rect">
              <a:avLst/>
            </a:prstGeom>
          </p:spPr>
        </p:pic>
      </p:grpSp>
      <p:sp>
        <p:nvSpPr>
          <p:cNvPr id="11" name="Table Placeholder 10">
            <a:extLst>
              <a:ext uri="{FF2B5EF4-FFF2-40B4-BE49-F238E27FC236}">
                <a16:creationId xmlns:a16="http://schemas.microsoft.com/office/drawing/2014/main" id="{6819980B-9460-4EA9-BBF0-C25718FCE697}"/>
              </a:ext>
            </a:extLst>
          </p:cNvPr>
          <p:cNvSpPr>
            <a:spLocks noGrp="1"/>
          </p:cNvSpPr>
          <p:nvPr>
            <p:ph type="tbl" sz="quarter" idx="10" hasCustomPrompt="1"/>
          </p:nvPr>
        </p:nvSpPr>
        <p:spPr>
          <a:xfrm>
            <a:off x="1320800" y="2041451"/>
            <a:ext cx="9354288" cy="3385291"/>
          </a:xfrm>
        </p:spPr>
        <p:txBody>
          <a:bodyPr/>
          <a:lstStyle>
            <a:lvl1pPr marL="0" indent="0">
              <a:buNone/>
              <a:defRPr/>
            </a:lvl1pPr>
          </a:lstStyle>
          <a:p>
            <a:r>
              <a:rPr lang="en-US" dirty="0"/>
              <a:t>To insert table, click the table icon in the middle of this area</a:t>
            </a:r>
          </a:p>
        </p:txBody>
      </p:sp>
    </p:spTree>
    <p:extLst>
      <p:ext uri="{BB962C8B-B14F-4D97-AF65-F5344CB8AC3E}">
        <p14:creationId xmlns:p14="http://schemas.microsoft.com/office/powerpoint/2010/main" val="360616019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817663-E7B2-460F-AA75-E9B121C66DFF}"/>
              </a:ext>
            </a:extLst>
          </p:cNvPr>
          <p:cNvSpPr>
            <a:spLocks noGrp="1"/>
          </p:cNvSpPr>
          <p:nvPr>
            <p:ph type="title"/>
          </p:nvPr>
        </p:nvSpPr>
        <p:spPr>
          <a:xfrm>
            <a:off x="838200" y="365125"/>
            <a:ext cx="10515600" cy="1325563"/>
          </a:xfrm>
          <a:prstGeom prst="rect">
            <a:avLst/>
          </a:prstGeom>
          <a:noFill/>
        </p:spPr>
        <p:txBody>
          <a:bodyPr vert="horz" lIns="91440" tIns="45720" rIns="91440" bIns="45720" rtlCol="0" anchor="ctr">
            <a:normAutofit/>
          </a:bodyPr>
          <a:lstStyle/>
          <a:p>
            <a:r>
              <a:rPr lang="en-US"/>
              <a:t>Cliquez pour modifier le style du titre principal</a:t>
            </a:r>
          </a:p>
        </p:txBody>
      </p:sp>
      <p:sp>
        <p:nvSpPr>
          <p:cNvPr id="3" name="Text Placeholder 2">
            <a:extLst>
              <a:ext uri="{FF2B5EF4-FFF2-40B4-BE49-F238E27FC236}">
                <a16:creationId xmlns:a16="http://schemas.microsoft.com/office/drawing/2014/main" id="{E420B307-8C0B-40B4-B392-ABBC3AD324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Modifier les styles du texte maître</a:t>
            </a:r>
          </a:p>
          <a:p>
            <a:pPr lvl="1"/>
            <a:r>
              <a:rPr lang="en-US"/>
              <a:t>Deuxième niveau</a:t>
            </a:r>
          </a:p>
          <a:p>
            <a:pPr lvl="2"/>
            <a:r>
              <a:rPr lang="en-US"/>
              <a:t>Troisième niveau</a:t>
            </a:r>
          </a:p>
          <a:p>
            <a:pPr lvl="3"/>
            <a:r>
              <a:rPr lang="en-US"/>
              <a:t>Quatrième niveau</a:t>
            </a:r>
          </a:p>
          <a:p>
            <a:pPr lvl="4"/>
            <a:r>
              <a:rPr lang="en-US"/>
              <a:t>Cinquième niveau</a:t>
            </a:r>
            <a:endParaRPr lang="en-US" dirty="0"/>
          </a:p>
        </p:txBody>
      </p:sp>
    </p:spTree>
    <p:extLst>
      <p:ext uri="{BB962C8B-B14F-4D97-AF65-F5344CB8AC3E}">
        <p14:creationId xmlns:p14="http://schemas.microsoft.com/office/powerpoint/2010/main" val="40267718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5131" y="216000"/>
            <a:ext cx="11241741" cy="784664"/>
          </a:xfrm>
          <a:prstGeom prst="rect">
            <a:avLst/>
          </a:prstGeom>
        </p:spPr>
        <p:txBody>
          <a:bodyPr vert="horz" lIns="0" tIns="45720" rIns="0" bIns="45720" rtlCol="0" anchor="b">
            <a:noAutofit/>
          </a:bodyPr>
          <a:lstStyle/>
          <a:p>
            <a:r>
              <a:rPr lang="en-US" dirty="0"/>
              <a:t>Cliquez pour modifier le style du titre principal</a:t>
            </a:r>
          </a:p>
        </p:txBody>
      </p:sp>
      <p:sp>
        <p:nvSpPr>
          <p:cNvPr id="7" name="Date Placeholder 3"/>
          <p:cNvSpPr>
            <a:spLocks noGrp="1"/>
          </p:cNvSpPr>
          <p:nvPr>
            <p:ph type="dt" sz="half" idx="2"/>
          </p:nvPr>
        </p:nvSpPr>
        <p:spPr>
          <a:xfrm>
            <a:off x="4573767" y="6585664"/>
            <a:ext cx="2743200" cy="135815"/>
          </a:xfrm>
          <a:prstGeom prst="rect">
            <a:avLst/>
          </a:prstGeom>
        </p:spPr>
        <p:txBody>
          <a:bodyPr lIns="0" tIns="46800" rIns="0" anchor="ctr"/>
          <a:lstStyle>
            <a:lvl1pPr>
              <a:defRPr sz="800">
                <a:solidFill>
                  <a:schemeClr val="tx2"/>
                </a:solidFill>
              </a:defRPr>
            </a:lvl1pPr>
          </a:lstStyle>
          <a:p>
            <a:fld id="{02F55A12-1FFC-454E-82DB-B27C99952C34}" type="datetime4">
              <a:rPr lang="es-ES" smtClean="0"/>
              <a:t>30 de septiembre de 2023</a:t>
            </a:fld>
            <a:endParaRPr lang="es-ES"/>
          </a:p>
        </p:txBody>
      </p:sp>
      <p:sp>
        <p:nvSpPr>
          <p:cNvPr id="9" name="Slide Number Placeholder 5"/>
          <p:cNvSpPr>
            <a:spLocks noGrp="1"/>
          </p:cNvSpPr>
          <p:nvPr>
            <p:ph type="sldNum" sz="quarter" idx="4"/>
          </p:nvPr>
        </p:nvSpPr>
        <p:spPr>
          <a:xfrm>
            <a:off x="11277600" y="6585664"/>
            <a:ext cx="442261" cy="135815"/>
          </a:xfrm>
          <a:prstGeom prst="rect">
            <a:avLst/>
          </a:prstGeom>
        </p:spPr>
        <p:txBody>
          <a:bodyPr lIns="0" rIns="0" anchor="ctr"/>
          <a:lstStyle>
            <a:lvl1pPr algn="r">
              <a:defRPr sz="800">
                <a:solidFill>
                  <a:schemeClr val="tx2"/>
                </a:solidFill>
              </a:defRPr>
            </a:lvl1pPr>
          </a:lstStyle>
          <a:p>
            <a:fld id="{F1D4C972-6180-7841-A3C1-3DA8DE9FE27F}" type="slidenum">
              <a:rPr lang="es-ES" smtClean="0"/>
              <a:t>‹#›</a:t>
            </a:fld>
            <a:endParaRPr lang="es-ES"/>
          </a:p>
        </p:txBody>
      </p:sp>
      <p:sp>
        <p:nvSpPr>
          <p:cNvPr id="5" name="Text Placeholder 4">
            <a:extLst>
              <a:ext uri="{FF2B5EF4-FFF2-40B4-BE49-F238E27FC236}">
                <a16:creationId xmlns:a16="http://schemas.microsoft.com/office/drawing/2014/main" id="{E4322563-8C1F-4048-9F36-3C14B2A1F45A}"/>
              </a:ext>
            </a:extLst>
          </p:cNvPr>
          <p:cNvSpPr>
            <a:spLocks noGrp="1"/>
          </p:cNvSpPr>
          <p:nvPr>
            <p:ph type="body" idx="1"/>
          </p:nvPr>
        </p:nvSpPr>
        <p:spPr>
          <a:xfrm>
            <a:off x="475131" y="1080000"/>
            <a:ext cx="11241741" cy="5301750"/>
          </a:xfrm>
          <a:prstGeom prst="rect">
            <a:avLst/>
          </a:prstGeom>
        </p:spPr>
        <p:txBody>
          <a:bodyPr vert="horz" lIns="0" tIns="0" rIns="0" bIns="0" rtlCol="0">
            <a:noAutofit/>
          </a:bodyPr>
          <a:lstStyle/>
          <a:p>
            <a:pPr lvl="0"/>
            <a:r>
              <a:rPr lang="en-US" dirty="0"/>
              <a:t>Modifier les styles du texte maître</a:t>
            </a:r>
          </a:p>
          <a:p>
            <a:pPr lvl="1"/>
            <a:r>
              <a:rPr lang="en-US" dirty="0"/>
              <a:t>Deuxième niveau</a:t>
            </a:r>
          </a:p>
          <a:p>
            <a:pPr lvl="2"/>
            <a:r>
              <a:rPr lang="en-US" dirty="0"/>
              <a:t>Troisième niveau</a:t>
            </a:r>
          </a:p>
          <a:p>
            <a:pPr lvl="3"/>
            <a:r>
              <a:rPr lang="en-US" dirty="0"/>
              <a:t>Quatrième niveau</a:t>
            </a:r>
          </a:p>
          <a:p>
            <a:pPr lvl="4"/>
            <a:r>
              <a:rPr lang="en-US" dirty="0"/>
              <a:t>Cinquième niveau</a:t>
            </a:r>
          </a:p>
          <a:p>
            <a:pPr lvl="5"/>
            <a:r>
              <a:rPr lang="en-US" dirty="0"/>
              <a:t>Sixième niveau</a:t>
            </a:r>
          </a:p>
          <a:p>
            <a:pPr lvl="6"/>
            <a:r>
              <a:rPr lang="en-US" dirty="0"/>
              <a:t>Septième niveau</a:t>
            </a:r>
            <a:endParaRPr lang="en-GB" dirty="0"/>
          </a:p>
        </p:txBody>
      </p:sp>
      <p:sp>
        <p:nvSpPr>
          <p:cNvPr id="3" name="Footer Placeholder 2"/>
          <p:cNvSpPr>
            <a:spLocks noGrp="1"/>
          </p:cNvSpPr>
          <p:nvPr>
            <p:ph type="ftr" sz="quarter" idx="3"/>
          </p:nvPr>
        </p:nvSpPr>
        <p:spPr>
          <a:xfrm>
            <a:off x="2697602" y="6585661"/>
            <a:ext cx="1876167" cy="135814"/>
          </a:xfrm>
          <a:prstGeom prst="rect">
            <a:avLst/>
          </a:prstGeom>
        </p:spPr>
        <p:txBody>
          <a:bodyPr vert="horz" lIns="0" tIns="0" rIns="0" bIns="0" rtlCol="0" anchor="ctr"/>
          <a:lstStyle>
            <a:lvl1pPr algn="l">
              <a:defRPr sz="800">
                <a:solidFill>
                  <a:schemeClr val="tx2"/>
                </a:solidFill>
              </a:defRPr>
            </a:lvl1pPr>
          </a:lstStyle>
          <a:p>
            <a:r>
              <a:rPr lang="en-US"/>
              <a:t>Titre de la présentation</a:t>
            </a:r>
          </a:p>
        </p:txBody>
      </p:sp>
    </p:spTree>
    <p:extLst>
      <p:ext uri="{BB962C8B-B14F-4D97-AF65-F5344CB8AC3E}">
        <p14:creationId xmlns:p14="http://schemas.microsoft.com/office/powerpoint/2010/main" val="49579558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Lst>
  <p:hf hdr="0" ftr="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0" indent="0" algn="l" defTabSz="914400" rtl="0" eaLnBrk="1" latinLnBrk="0" hangingPunct="1">
        <a:lnSpc>
          <a:spcPts val="1750"/>
        </a:lnSpc>
        <a:spcBef>
          <a:spcPts val="0"/>
        </a:spcBef>
        <a:buFont typeface="Arial" panose="020B0604020202020204" pitchFamily="34" charset="0"/>
        <a:buNone/>
        <a:tabLst/>
        <a:defRPr lang="en-US" sz="1400" kern="1200" dirty="0">
          <a:solidFill>
            <a:schemeClr val="tx2"/>
          </a:solidFill>
          <a:latin typeface="+mj-lt"/>
          <a:ea typeface="+mn-ea"/>
          <a:cs typeface="Metric-Light"/>
        </a:defRPr>
      </a:lvl1pPr>
      <a:lvl2pPr marL="0" indent="0" algn="l" defTabSz="914400" rtl="0" eaLnBrk="1" latinLnBrk="0" hangingPunct="1">
        <a:lnSpc>
          <a:spcPts val="1750"/>
        </a:lnSpc>
        <a:spcBef>
          <a:spcPts val="0"/>
        </a:spcBef>
        <a:buFont typeface="Arial" panose="020B0604020202020204" pitchFamily="34" charset="0"/>
        <a:buNone/>
        <a:tabLst/>
        <a:defRPr lang="en-US" sz="1400" b="0" kern="1200" dirty="0">
          <a:solidFill>
            <a:schemeClr val="tx2"/>
          </a:solidFill>
          <a:latin typeface="+mn-lt"/>
          <a:ea typeface="+mn-ea"/>
          <a:cs typeface="Metric-Semibold"/>
        </a:defRPr>
      </a:lvl2pPr>
      <a:lvl3pPr marL="0" marR="2210435" indent="0" algn="l" defTabSz="457200" rtl="0" eaLnBrk="1" latinLnBrk="0" hangingPunct="1">
        <a:lnSpc>
          <a:spcPts val="1750"/>
        </a:lnSpc>
        <a:spcBef>
          <a:spcPts val="0"/>
        </a:spcBef>
        <a:buFont typeface="Arial" panose="020B0604020202020204" pitchFamily="34" charset="0"/>
        <a:buNone/>
        <a:tabLst/>
        <a:defRPr lang="en-US" sz="1400" kern="1200" dirty="0">
          <a:solidFill>
            <a:schemeClr val="tx1"/>
          </a:solidFill>
          <a:latin typeface="+mn-lt"/>
          <a:ea typeface="+mn-ea"/>
          <a:cs typeface="Metric-Light"/>
        </a:defRPr>
      </a:lvl3pPr>
      <a:lvl4pPr marL="252000" indent="-252000" algn="l" defTabSz="914400" rtl="0" eaLnBrk="1" latinLnBrk="0" hangingPunct="1">
        <a:lnSpc>
          <a:spcPts val="1750"/>
        </a:lnSpc>
        <a:spcBef>
          <a:spcPts val="0"/>
        </a:spcBef>
        <a:buFont typeface="Arial" panose="020B0604020202020204" pitchFamily="34" charset="0"/>
        <a:buChar char="•"/>
        <a:tabLst/>
        <a:defRPr sz="1400" kern="1200">
          <a:solidFill>
            <a:schemeClr val="tx2"/>
          </a:solidFill>
          <a:latin typeface="+mn-lt"/>
          <a:ea typeface="+mn-ea"/>
          <a:cs typeface="+mn-cs"/>
        </a:defRPr>
      </a:lvl4pPr>
      <a:lvl5pPr marL="504000" indent="-250825" algn="l" defTabSz="914400" rtl="0" eaLnBrk="1" latinLnBrk="0" hangingPunct="1">
        <a:lnSpc>
          <a:spcPts val="1750"/>
        </a:lnSpc>
        <a:spcBef>
          <a:spcPts val="0"/>
        </a:spcBef>
        <a:buFont typeface="Arial" panose="020B0604020202020204" pitchFamily="34" charset="0"/>
        <a:buChar char="•"/>
        <a:tabLst/>
        <a:defRPr sz="1400" kern="1200">
          <a:solidFill>
            <a:schemeClr val="tx2"/>
          </a:solidFill>
          <a:latin typeface="+mn-lt"/>
          <a:ea typeface="+mn-ea"/>
          <a:cs typeface="+mn-cs"/>
        </a:defRPr>
      </a:lvl5pPr>
      <a:lvl6pPr marL="756000" indent="-252000" algn="l" defTabSz="914400" rtl="0" eaLnBrk="1" latinLnBrk="0" hangingPunct="1">
        <a:lnSpc>
          <a:spcPct val="100000"/>
        </a:lnSpc>
        <a:spcBef>
          <a:spcPts val="0"/>
        </a:spcBef>
        <a:buFont typeface="Arial" panose="020B0604020202020204" pitchFamily="34" charset="0"/>
        <a:buChar char="•"/>
        <a:defRPr sz="1400" kern="1200">
          <a:solidFill>
            <a:schemeClr val="tx2"/>
          </a:solidFill>
          <a:latin typeface="+mn-lt"/>
          <a:ea typeface="+mn-ea"/>
          <a:cs typeface="+mn-cs"/>
        </a:defRPr>
      </a:lvl6pPr>
      <a:lvl7pPr marL="252000" indent="-252000" algn="l" defTabSz="914400" rtl="0" eaLnBrk="1" latinLnBrk="0" hangingPunct="1">
        <a:lnSpc>
          <a:spcPct val="100000"/>
        </a:lnSpc>
        <a:spcBef>
          <a:spcPts val="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ts val="1750"/>
        </a:lnSpc>
        <a:spcBef>
          <a:spcPts val="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2">
          <p15:clr>
            <a:srgbClr val="F26B43"/>
          </p15:clr>
        </p15:guide>
        <p15:guide id="2" pos="2457">
          <p15:clr>
            <a:srgbClr val="F26B43"/>
          </p15:clr>
        </p15:guide>
        <p15:guide id="3" pos="302">
          <p15:clr>
            <a:srgbClr val="F26B43"/>
          </p15:clr>
        </p15:guide>
        <p15:guide id="4" pos="7378">
          <p15:clr>
            <a:srgbClr val="F26B43"/>
          </p15:clr>
        </p15:guide>
        <p15:guide id="6" orient="horz" pos="4020">
          <p15:clr>
            <a:srgbClr val="F26B43"/>
          </p15:clr>
        </p15:guide>
        <p15:guide id="10" pos="5201">
          <p15:clr>
            <a:srgbClr val="F26B43"/>
          </p15:clr>
        </p15:guide>
        <p15:guide id="11" pos="4929">
          <p15:clr>
            <a:srgbClr val="F26B43"/>
          </p15:clr>
        </p15:guide>
        <p15:guide id="12" pos="2751">
          <p15:clr>
            <a:srgbClr val="F26B43"/>
          </p15:clr>
        </p15:guide>
        <p15:guide id="13" orient="horz" pos="79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19.png"/><Relationship Id="rId1" Type="http://schemas.openxmlformats.org/officeDocument/2006/relationships/slideLayout" Target="../slideLayouts/slideLayout6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9.png"/><Relationship Id="rId1" Type="http://schemas.openxmlformats.org/officeDocument/2006/relationships/slideLayout" Target="../slideLayouts/slideLayout6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1.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endmalaria.org/our-work-working-groups/multi-sectoral-action" TargetMode="External"/><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1.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1.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14146"/>
        </a:solidFill>
        <a:effectLst/>
      </p:bgPr>
    </p:bg>
    <p:spTree>
      <p:nvGrpSpPr>
        <p:cNvPr id="1" name=""/>
        <p:cNvGrpSpPr/>
        <p:nvPr/>
      </p:nvGrpSpPr>
      <p:grpSpPr>
        <a:xfrm>
          <a:off x="0" y="0"/>
          <a:ext cx="0" cy="0"/>
          <a:chOff x="0" y="0"/>
          <a:chExt cx="0" cy="0"/>
        </a:xfrm>
      </p:grpSpPr>
      <p:sp>
        <p:nvSpPr>
          <p:cNvPr id="6" name="Content Placeholder 5"/>
          <p:cNvSpPr>
            <a:spLocks noGrp="1"/>
          </p:cNvSpPr>
          <p:nvPr>
            <p:ph type="body" sz="quarter" idx="11"/>
          </p:nvPr>
        </p:nvSpPr>
        <p:spPr>
          <a:xfrm>
            <a:off x="292518" y="1923981"/>
            <a:ext cx="11606963" cy="3726612"/>
          </a:xfrm>
        </p:spPr>
        <p:txBody>
          <a:bodyPr>
            <a:normAutofit/>
          </a:bodyPr>
          <a:lstStyle/>
          <a:p>
            <a:pPr marL="0" marR="0" lvl="0" indent="0" algn="ctr">
              <a:spcBef>
                <a:spcPts val="0"/>
              </a:spcBef>
              <a:spcAft>
                <a:spcPts val="0"/>
              </a:spcAft>
              <a:buNone/>
            </a:pPr>
            <a:r>
              <a:rPr lang="en-US" sz="4400" dirty="0">
                <a:solidFill>
                  <a:schemeClr val="bg1"/>
                </a:solidFill>
                <a:ea typeface="Calibri" panose="020F0502020204030204" pitchFamily="34" charset="0"/>
                <a:cs typeface="Arial" panose="020B0604020202020204" pitchFamily="34" charset="0"/>
              </a:rPr>
              <a:t>Action de masse multisectorielle contre le paludisme (MAAM) pour une grossesse sans paludisme</a:t>
            </a:r>
          </a:p>
          <a:p>
            <a:pPr marL="0" indent="0" algn="ctr">
              <a:buNone/>
            </a:pPr>
            <a:endParaRPr lang="en-ZA" sz="4400" dirty="0">
              <a:solidFill>
                <a:schemeClr val="bg1"/>
              </a:solidFill>
            </a:endParaRPr>
          </a:p>
          <a:p>
            <a:pPr marL="0" indent="0" algn="ctr">
              <a:buNone/>
            </a:pPr>
            <a:r>
              <a:rPr lang="en-ZA" sz="4400" dirty="0">
                <a:solidFill>
                  <a:schemeClr val="bg1"/>
                </a:solidFill>
              </a:rPr>
              <a:t>Peter Mbabazi</a:t>
            </a:r>
          </a:p>
        </p:txBody>
      </p:sp>
      <p:pic>
        <p:nvPicPr>
          <p:cNvPr id="13" name="Picture 12">
            <a:extLst>
              <a:ext uri="{FF2B5EF4-FFF2-40B4-BE49-F238E27FC236}">
                <a16:creationId xmlns:a16="http://schemas.microsoft.com/office/drawing/2014/main" id="{BBBD20CA-E20F-44D8-9ED3-25A0FB78ED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781" y="219453"/>
            <a:ext cx="4239932" cy="1628339"/>
          </a:xfrm>
          <a:prstGeom prst="rect">
            <a:avLst/>
          </a:prstGeom>
        </p:spPr>
      </p:pic>
    </p:spTree>
    <p:extLst>
      <p:ext uri="{BB962C8B-B14F-4D97-AF65-F5344CB8AC3E}">
        <p14:creationId xmlns:p14="http://schemas.microsoft.com/office/powerpoint/2010/main" val="1987557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74255"/>
            <a:ext cx="2472267" cy="5945587"/>
          </a:xfrm>
        </p:spPr>
        <p:txBody>
          <a:bodyPr/>
          <a:lstStyle/>
          <a:p>
            <a:pPr algn="ctr">
              <a:lnSpc>
                <a:spcPct val="100000"/>
              </a:lnSpc>
            </a:pPr>
            <a:br>
              <a:rPr lang="en-US" sz="3200" dirty="0">
                <a:solidFill>
                  <a:srgbClr val="414146"/>
                </a:solidFill>
                <a:latin typeface="Bahnschrift" panose="020B0502040204020203" pitchFamily="34" charset="0"/>
                <a:ea typeface="Segoe UI" panose="020B0502040204020203" pitchFamily="34" charset="0"/>
                <a:cs typeface="Segoe UI" panose="020B0502040204020203" pitchFamily="34" charset="0"/>
              </a:rPr>
            </a:br>
            <a:br>
              <a:rPr lang="en-US" sz="3200" dirty="0">
                <a:solidFill>
                  <a:srgbClr val="414146"/>
                </a:solidFill>
                <a:effectLst>
                  <a:outerShdw blurRad="38100" dist="38100" dir="2700000" algn="tl">
                    <a:srgbClr val="000000">
                      <a:alpha val="43137"/>
                    </a:srgbClr>
                  </a:outerShdw>
                </a:effectLst>
                <a:latin typeface="Bahnschrift" panose="020B0502040204020203" pitchFamily="34" charset="0"/>
                <a:ea typeface="Segoe UI" panose="020B0502040204020203" pitchFamily="34" charset="0"/>
                <a:cs typeface="Segoe UI" panose="020B0502040204020203" pitchFamily="34" charset="0"/>
              </a:rPr>
            </a:br>
            <a:endParaRPr lang="en-US" sz="2000" b="0" dirty="0">
              <a:solidFill>
                <a:schemeClr val="tx2"/>
              </a:solidFill>
              <a:latin typeface="Bahnschrift" panose="020B0502040204020203" pitchFamily="34" charset="0"/>
              <a:ea typeface="Segoe UI" panose="020B0502040204020203" pitchFamily="34" charset="0"/>
              <a:cs typeface="Segoe UI" panose="020B0502040204020203" pitchFamily="34" charset="0"/>
            </a:endParaRPr>
          </a:p>
        </p:txBody>
      </p:sp>
      <p:pic>
        <p:nvPicPr>
          <p:cNvPr id="5" name="Picture 4" descr="C:\boutsika 5Dec2021\Projects\ROLL BACK MALARIA\RBM general\templates\logos\RBM Partnership Multi-sectoral Action Working Group logo.png"/>
          <p:cNvPicPr/>
          <p:nvPr/>
        </p:nvPicPr>
        <p:blipFill rotWithShape="1">
          <a:blip r:embed="rId2" cstate="print">
            <a:extLst>
              <a:ext uri="{28A0092B-C50C-407E-A947-70E740481C1C}">
                <a14:useLocalDpi xmlns:a14="http://schemas.microsoft.com/office/drawing/2010/main" val="0"/>
              </a:ext>
            </a:extLst>
          </a:blip>
          <a:srcRect l="9591" t="22319" r="10956" b="21415"/>
          <a:stretch/>
        </p:blipFill>
        <p:spPr bwMode="auto">
          <a:xfrm>
            <a:off x="387378" y="150697"/>
            <a:ext cx="2901315" cy="793115"/>
          </a:xfrm>
          <a:prstGeom prst="rect">
            <a:avLst/>
          </a:prstGeom>
          <a:noFill/>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9414745B-646C-7549-8E85-0DBE0E74263A}"/>
              </a:ext>
            </a:extLst>
          </p:cNvPr>
          <p:cNvSpPr txBox="1"/>
          <p:nvPr/>
        </p:nvSpPr>
        <p:spPr>
          <a:xfrm>
            <a:off x="2692400" y="2353733"/>
            <a:ext cx="0" cy="0"/>
          </a:xfrm>
          <a:prstGeom prst="rect">
            <a:avLst/>
          </a:prstGeom>
        </p:spPr>
        <p:txBody>
          <a:bodyPr vert="horz" wrap="none" lIns="0" tIns="0" rIns="0" bIns="0" rtlCol="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262FF"/>
              </a:solidFill>
              <a:effectLst/>
              <a:uLnTx/>
              <a:uFillTx/>
              <a:latin typeface="Metric 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262FF"/>
              </a:solidFill>
              <a:effectLst/>
              <a:uLnTx/>
              <a:uFillTx/>
              <a:latin typeface="Metric Regular"/>
              <a:ea typeface="+mn-ea"/>
              <a:cs typeface="+mn-cs"/>
            </a:endParaRPr>
          </a:p>
        </p:txBody>
      </p:sp>
      <p:sp>
        <p:nvSpPr>
          <p:cNvPr id="6" name="Content Placeholder 2">
            <a:extLst>
              <a:ext uri="{FF2B5EF4-FFF2-40B4-BE49-F238E27FC236}">
                <a16:creationId xmlns:a16="http://schemas.microsoft.com/office/drawing/2014/main" id="{E4046A7B-52F1-D44D-B734-06CD71E9DEF0}"/>
              </a:ext>
            </a:extLst>
          </p:cNvPr>
          <p:cNvSpPr>
            <a:spLocks noGrp="1"/>
          </p:cNvSpPr>
          <p:nvPr>
            <p:ph idx="1"/>
          </p:nvPr>
        </p:nvSpPr>
        <p:spPr>
          <a:xfrm>
            <a:off x="338665" y="1094014"/>
            <a:ext cx="11646505" cy="5763986"/>
          </a:xfrm>
        </p:spPr>
        <p:txBody>
          <a:bodyPr>
            <a:normAutofit fontScale="25000" lnSpcReduction="20000"/>
          </a:bodyPr>
          <a:lstStyle/>
          <a:p>
            <a:pPr>
              <a:lnSpc>
                <a:spcPct val="150000"/>
              </a:lnSpc>
              <a:buNone/>
            </a:pPr>
            <a:r>
              <a:rPr lang="en-GB" sz="8000" dirty="0"/>
              <a:t>Potentiel de réduction de la malaria :</a:t>
            </a:r>
            <a:endParaRPr lang="en-US" sz="8000" dirty="0"/>
          </a:p>
          <a:p>
            <a:pPr marL="594900" lvl="3" indent="-342900">
              <a:lnSpc>
                <a:spcPct val="150000"/>
              </a:lnSpc>
              <a:buFont typeface="Wingdings" pitchFamily="2" charset="2"/>
              <a:buChar char="q"/>
            </a:pPr>
            <a:r>
              <a:rPr lang="en-GB" sz="8000" dirty="0"/>
              <a:t>Pas de pots cassés, de bouteilles, de pneus et de récipients susceptibles de retenir l'eau dans l'enceinte/la clôture.</a:t>
            </a:r>
            <a:endParaRPr lang="en-US" sz="8000" dirty="0"/>
          </a:p>
          <a:p>
            <a:pPr marL="594900" lvl="3" indent="-342900">
              <a:lnSpc>
                <a:spcPct val="150000"/>
              </a:lnSpc>
              <a:buFont typeface="Wingdings" pitchFamily="2" charset="2"/>
              <a:buChar char="q"/>
            </a:pPr>
            <a:r>
              <a:rPr lang="en-GB" sz="8000" dirty="0"/>
              <a:t>Remblayage des sites de reproduction potentiels</a:t>
            </a:r>
            <a:endParaRPr lang="en-US" sz="8000" dirty="0"/>
          </a:p>
          <a:p>
            <a:pPr marL="594900" lvl="3" indent="-342900">
              <a:lnSpc>
                <a:spcPct val="150000"/>
              </a:lnSpc>
              <a:buFont typeface="Wingdings" pitchFamily="2" charset="2"/>
              <a:buChar char="q"/>
            </a:pPr>
            <a:r>
              <a:rPr lang="en-GB" sz="8000" dirty="0"/>
              <a:t>Couverture des réservoirs d'eau</a:t>
            </a:r>
            <a:endParaRPr lang="en-US" sz="8000" dirty="0"/>
          </a:p>
          <a:p>
            <a:pPr marL="594900" lvl="3" indent="-342900">
              <a:lnSpc>
                <a:spcPct val="150000"/>
              </a:lnSpc>
              <a:buFont typeface="Wingdings" pitchFamily="2" charset="2"/>
              <a:buChar char="q"/>
            </a:pPr>
            <a:r>
              <a:rPr lang="en-GB" sz="8000" dirty="0"/>
              <a:t>Appliquer un </a:t>
            </a:r>
            <a:r>
              <a:rPr lang="en-GB" sz="8000" dirty="0" err="1"/>
              <a:t>traitement larvicide </a:t>
            </a:r>
            <a:r>
              <a:rPr lang="en-GB" sz="8000" dirty="0"/>
              <a:t>le cas échéant.</a:t>
            </a:r>
            <a:endParaRPr lang="en-US" sz="8000" dirty="0"/>
          </a:p>
          <a:p>
            <a:pPr marL="594900" lvl="3" indent="-342900">
              <a:lnSpc>
                <a:spcPct val="150000"/>
              </a:lnSpc>
              <a:buFont typeface="Wingdings" pitchFamily="2" charset="2"/>
              <a:buChar char="q"/>
            </a:pPr>
            <a:r>
              <a:rPr lang="en-GB" sz="8000" dirty="0"/>
              <a:t>Faciliter et permettre l'accès à leurs terres pour les MLS</a:t>
            </a:r>
            <a:endParaRPr lang="en-US" sz="8000" dirty="0"/>
          </a:p>
          <a:p>
            <a:pPr marL="594900" lvl="3" indent="-342900">
              <a:lnSpc>
                <a:spcPct val="150000"/>
              </a:lnSpc>
              <a:buFont typeface="Wingdings" pitchFamily="2" charset="2"/>
              <a:buChar char="q"/>
            </a:pPr>
            <a:r>
              <a:rPr lang="en-GB" sz="8000" dirty="0"/>
              <a:t>Après les pluies, secouez les fleurs et les plantes autour de la maison. </a:t>
            </a:r>
            <a:endParaRPr lang="en-US" sz="8000" dirty="0"/>
          </a:p>
          <a:p>
            <a:pPr marL="594900" lvl="3" indent="-342900">
              <a:lnSpc>
                <a:spcPct val="150000"/>
              </a:lnSpc>
              <a:buFont typeface="Wingdings" pitchFamily="2" charset="2"/>
              <a:buChar char="q"/>
            </a:pPr>
            <a:r>
              <a:rPr lang="en-GB" sz="8000" dirty="0"/>
              <a:t>Adapter les pratiques agricoles à la malaria</a:t>
            </a:r>
            <a:endParaRPr lang="en-US" sz="8000" dirty="0"/>
          </a:p>
          <a:p>
            <a:pPr marL="594900" lvl="3" indent="-342900">
              <a:lnSpc>
                <a:spcPct val="150000"/>
              </a:lnSpc>
              <a:buFont typeface="Wingdings" pitchFamily="2" charset="2"/>
              <a:buChar char="q"/>
            </a:pPr>
            <a:r>
              <a:rPr lang="en-GB" sz="8000" dirty="0"/>
              <a:t>Veiller à ce que les gouttières ne soient pas obstruées (eau stagnante)</a:t>
            </a:r>
            <a:endParaRPr lang="en-US" sz="8000" dirty="0"/>
          </a:p>
          <a:p>
            <a:pPr marL="594900" lvl="3" indent="-342900">
              <a:lnSpc>
                <a:spcPct val="150000"/>
              </a:lnSpc>
              <a:buFont typeface="Wingdings" pitchFamily="2" charset="2"/>
              <a:buChar char="q"/>
            </a:pPr>
            <a:r>
              <a:rPr lang="en-GB" sz="8000" dirty="0"/>
              <a:t>Introduction et plantation de fleurs insectifuges</a:t>
            </a:r>
            <a:endParaRPr lang="en-US" sz="8000" dirty="0"/>
          </a:p>
          <a:p>
            <a:pPr marL="594900" lvl="3" indent="-342900">
              <a:lnSpc>
                <a:spcPct val="150000"/>
              </a:lnSpc>
              <a:buFont typeface="Wingdings" pitchFamily="2" charset="2"/>
              <a:buChar char="q"/>
            </a:pPr>
            <a:r>
              <a:rPr lang="en-GB" sz="8000" dirty="0"/>
              <a:t>Promouvoir/ influencer les comportements sans risque pour le paludisme (parler à votre voisin/collègue de travail des activités intelligentes de lutte contre le paludisme)</a:t>
            </a:r>
            <a:endParaRPr lang="en-US" sz="8000" dirty="0"/>
          </a:p>
          <a:p>
            <a:pPr marL="360000">
              <a:lnSpc>
                <a:spcPct val="100000"/>
              </a:lnSpc>
              <a:spcBef>
                <a:spcPts val="600"/>
              </a:spcBef>
              <a:spcAft>
                <a:spcPts val="600"/>
              </a:spcAft>
            </a:pPr>
            <a:endParaRPr lang="en-US" sz="8000" dirty="0">
              <a:effectLst/>
            </a:endParaRPr>
          </a:p>
          <a:p>
            <a:endParaRPr lang="en-US" dirty="0"/>
          </a:p>
        </p:txBody>
      </p:sp>
      <p:sp>
        <p:nvSpPr>
          <p:cNvPr id="3" name="TextBox 2">
            <a:extLst>
              <a:ext uri="{FF2B5EF4-FFF2-40B4-BE49-F238E27FC236}">
                <a16:creationId xmlns:a16="http://schemas.microsoft.com/office/drawing/2014/main" id="{946E0B68-B402-2D4A-9350-D11645064E53}"/>
              </a:ext>
            </a:extLst>
          </p:cNvPr>
          <p:cNvSpPr txBox="1"/>
          <p:nvPr/>
        </p:nvSpPr>
        <p:spPr>
          <a:xfrm>
            <a:off x="4147456" y="268346"/>
            <a:ext cx="5894615" cy="675466"/>
          </a:xfrm>
          <a:prstGeom prst="rect">
            <a:avLst/>
          </a:prstGeom>
        </p:spPr>
        <p:txBody>
          <a:bodyPr vert="horz"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262FF"/>
                </a:solidFill>
                <a:effectLst/>
                <a:uLnTx/>
                <a:uFillTx/>
                <a:latin typeface="Metric Regular"/>
                <a:ea typeface="+mn-ea"/>
                <a:cs typeface="+mn-cs"/>
              </a:rPr>
              <a:t>MALARIA MAISON INTELLIGENTE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262FF"/>
                </a:solidFill>
                <a:effectLst/>
                <a:uLnTx/>
                <a:uFillTx/>
                <a:latin typeface="Metric Regular"/>
                <a:ea typeface="+mn-ea"/>
                <a:cs typeface="+mn-cs"/>
              </a:rPr>
              <a:t>Activités extérieures "Malaria Smart </a:t>
            </a:r>
          </a:p>
        </p:txBody>
      </p:sp>
    </p:spTree>
    <p:extLst>
      <p:ext uri="{BB962C8B-B14F-4D97-AF65-F5344CB8AC3E}">
        <p14:creationId xmlns:p14="http://schemas.microsoft.com/office/powerpoint/2010/main" val="137909830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boutsika 5Dec2021\Projects\ROLL BACK MALARIA\RBM general\templates\logos\RBM Partnership Multi-sectoral Action Working Group logo.png"/>
          <p:cNvPicPr/>
          <p:nvPr/>
        </p:nvPicPr>
        <p:blipFill rotWithShape="1">
          <a:blip r:embed="rId2" cstate="print">
            <a:extLst>
              <a:ext uri="{28A0092B-C50C-407E-A947-70E740481C1C}">
                <a14:useLocalDpi xmlns:a14="http://schemas.microsoft.com/office/drawing/2010/main" val="0"/>
              </a:ext>
            </a:extLst>
          </a:blip>
          <a:srcRect l="9591" t="22319" r="10956" b="21415"/>
          <a:stretch/>
        </p:blipFill>
        <p:spPr bwMode="auto">
          <a:xfrm>
            <a:off x="387378" y="150697"/>
            <a:ext cx="2901315" cy="793115"/>
          </a:xfrm>
          <a:prstGeom prst="rect">
            <a:avLst/>
          </a:prstGeom>
          <a:noFill/>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9414745B-646C-7549-8E85-0DBE0E74263A}"/>
              </a:ext>
            </a:extLst>
          </p:cNvPr>
          <p:cNvSpPr txBox="1"/>
          <p:nvPr/>
        </p:nvSpPr>
        <p:spPr>
          <a:xfrm>
            <a:off x="2692400" y="2353733"/>
            <a:ext cx="0" cy="0"/>
          </a:xfrm>
          <a:prstGeom prst="rect">
            <a:avLst/>
          </a:prstGeom>
        </p:spPr>
        <p:txBody>
          <a:bodyPr vert="horz" wrap="none" lIns="0" tIns="0" rIns="0" bIns="0" rtlCol="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262FF"/>
              </a:solidFill>
              <a:effectLst/>
              <a:uLnTx/>
              <a:uFillTx/>
              <a:latin typeface="Metric 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262FF"/>
              </a:solidFill>
              <a:effectLst/>
              <a:uLnTx/>
              <a:uFillTx/>
              <a:latin typeface="Metric Regular"/>
              <a:ea typeface="+mn-ea"/>
              <a:cs typeface="+mn-cs"/>
            </a:endParaRPr>
          </a:p>
        </p:txBody>
      </p:sp>
      <p:sp>
        <p:nvSpPr>
          <p:cNvPr id="6" name="Content Placeholder 2">
            <a:extLst>
              <a:ext uri="{FF2B5EF4-FFF2-40B4-BE49-F238E27FC236}">
                <a16:creationId xmlns:a16="http://schemas.microsoft.com/office/drawing/2014/main" id="{E4046A7B-52F1-D44D-B734-06CD71E9DEF0}"/>
              </a:ext>
            </a:extLst>
          </p:cNvPr>
          <p:cNvSpPr>
            <a:spLocks noGrp="1"/>
          </p:cNvSpPr>
          <p:nvPr>
            <p:ph idx="1"/>
          </p:nvPr>
        </p:nvSpPr>
        <p:spPr>
          <a:xfrm>
            <a:off x="338666" y="943812"/>
            <a:ext cx="11711820" cy="5799888"/>
          </a:xfrm>
        </p:spPr>
        <p:txBody>
          <a:bodyPr>
            <a:normAutofit fontScale="77500" lnSpcReduction="20000"/>
          </a:bodyPr>
          <a:lstStyle/>
          <a:p>
            <a:pPr marL="342900" lvl="0" indent="-342900">
              <a:lnSpc>
                <a:spcPct val="150000"/>
              </a:lnSpc>
            </a:pPr>
            <a:r>
              <a:rPr lang="en-GB" b="0" dirty="0"/>
              <a:t>Les femmes enceintes doivent se rendre aux consultations prénatales et suivre jusqu'à 8 TPI, de préférence accompagnées de leur mari. </a:t>
            </a:r>
            <a:endParaRPr lang="en-US" b="0" dirty="0"/>
          </a:p>
          <a:p>
            <a:pPr marL="342900" lvl="0" indent="-342900">
              <a:lnSpc>
                <a:spcPct val="150000"/>
              </a:lnSpc>
            </a:pPr>
            <a:r>
              <a:rPr lang="en-US" b="0" dirty="0"/>
              <a:t>Connaître les signes et les symptômes du paludisme et d'autres problèmes de santé courants </a:t>
            </a:r>
          </a:p>
          <a:p>
            <a:pPr marL="342900" lvl="0" indent="-342900">
              <a:lnSpc>
                <a:spcPct val="150000"/>
              </a:lnSpc>
            </a:pPr>
            <a:r>
              <a:rPr lang="en-GB" b="0" dirty="0"/>
              <a:t>Connaître les signes et les symptômes du paludisme</a:t>
            </a:r>
            <a:endParaRPr lang="en-US" b="0" dirty="0"/>
          </a:p>
          <a:p>
            <a:pPr marL="342900" lvl="0" indent="-342900">
              <a:lnSpc>
                <a:spcPct val="150000"/>
              </a:lnSpc>
            </a:pPr>
            <a:r>
              <a:rPr lang="en-US" b="0" dirty="0"/>
              <a:t>Consulter un médecin immédiatement (dans les 12 </a:t>
            </a:r>
            <a:r>
              <a:rPr lang="en-US" b="0" dirty="0" err="1"/>
              <a:t>heures) </a:t>
            </a:r>
            <a:r>
              <a:rPr lang="en-US" b="0" dirty="0"/>
              <a:t>après l'apparition de la fièvre ou des symptômes du paludisme.</a:t>
            </a:r>
          </a:p>
          <a:p>
            <a:pPr marL="342900" lvl="0" indent="-342900">
              <a:lnSpc>
                <a:spcPct val="150000"/>
              </a:lnSpc>
            </a:pPr>
            <a:r>
              <a:rPr lang="en-GB" b="0" dirty="0"/>
              <a:t>Comportement de recherche de soins dans les 12 heures suivant l'apparition de la fièvre </a:t>
            </a:r>
          </a:p>
          <a:p>
            <a:pPr marL="342900" lvl="0" indent="-342900">
              <a:lnSpc>
                <a:spcPct val="150000"/>
              </a:lnSpc>
            </a:pPr>
            <a:r>
              <a:rPr lang="en-US" b="0" dirty="0"/>
              <a:t>Exiger d'être testé avant le traitement</a:t>
            </a:r>
          </a:p>
          <a:p>
            <a:pPr marL="342900" lvl="0" indent="-342900">
              <a:lnSpc>
                <a:spcPct val="150000"/>
              </a:lnSpc>
            </a:pPr>
            <a:r>
              <a:rPr lang="en-US" b="0" dirty="0"/>
              <a:t>Croire et agir de manière appropriée en fonction des résultats du test</a:t>
            </a:r>
          </a:p>
          <a:p>
            <a:pPr marL="342900" lvl="0" indent="-342900">
              <a:lnSpc>
                <a:spcPct val="150000"/>
              </a:lnSpc>
            </a:pPr>
            <a:r>
              <a:rPr lang="en-US" b="0" dirty="0"/>
              <a:t>Connaître le traitement approprié et se faire soigner conformément aux directives du ministère de la santé</a:t>
            </a:r>
          </a:p>
          <a:p>
            <a:pPr marL="342900" lvl="0" indent="-342900">
              <a:lnSpc>
                <a:spcPct val="150000"/>
              </a:lnSpc>
            </a:pPr>
            <a:r>
              <a:rPr lang="en-US" b="0" dirty="0"/>
              <a:t>Respecter et compléter les doses de traitement conseillées.</a:t>
            </a:r>
          </a:p>
          <a:p>
            <a:pPr marL="342900" lvl="0" indent="-342900">
              <a:lnSpc>
                <a:spcPct val="150000"/>
              </a:lnSpc>
            </a:pPr>
            <a:r>
              <a:rPr lang="en-US" b="0" dirty="0"/>
              <a:t>Connaître les effets secondaires probables de divers médicaments courants, y compris les antipaludéens.</a:t>
            </a:r>
          </a:p>
          <a:p>
            <a:pPr marL="342900" lvl="0" indent="-342900">
              <a:lnSpc>
                <a:spcPct val="150000"/>
              </a:lnSpc>
            </a:pPr>
            <a:r>
              <a:rPr lang="en-US" b="0" dirty="0"/>
              <a:t>Consultez immédiatement votre agent de santé en cas d'effet(s) secondaire(s) observé(s)</a:t>
            </a:r>
          </a:p>
          <a:p>
            <a:pPr marL="342900" lvl="0" indent="-342900">
              <a:lnSpc>
                <a:spcPct val="150000"/>
              </a:lnSpc>
            </a:pPr>
            <a:r>
              <a:rPr lang="en-US" b="0" dirty="0"/>
              <a:t>Visite de suivi selon les conseils pour fournir un retour d'information (généralement 2 jours après la première consultation)</a:t>
            </a:r>
          </a:p>
          <a:p>
            <a:pPr marL="360000">
              <a:lnSpc>
                <a:spcPct val="100000"/>
              </a:lnSpc>
              <a:spcBef>
                <a:spcPts val="600"/>
              </a:spcBef>
              <a:spcAft>
                <a:spcPts val="600"/>
              </a:spcAft>
            </a:pPr>
            <a:endParaRPr lang="en-US" dirty="0">
              <a:effectLst/>
            </a:endParaRPr>
          </a:p>
          <a:p>
            <a:endParaRPr lang="en-US" dirty="0"/>
          </a:p>
        </p:txBody>
      </p:sp>
      <p:sp>
        <p:nvSpPr>
          <p:cNvPr id="3" name="TextBox 2">
            <a:extLst>
              <a:ext uri="{FF2B5EF4-FFF2-40B4-BE49-F238E27FC236}">
                <a16:creationId xmlns:a16="http://schemas.microsoft.com/office/drawing/2014/main" id="{946E0B68-B402-2D4A-9350-D11645064E53}"/>
              </a:ext>
            </a:extLst>
          </p:cNvPr>
          <p:cNvSpPr txBox="1"/>
          <p:nvPr/>
        </p:nvSpPr>
        <p:spPr>
          <a:xfrm>
            <a:off x="4258733" y="385997"/>
            <a:ext cx="3350382" cy="414103"/>
          </a:xfrm>
          <a:prstGeom prst="rect">
            <a:avLst/>
          </a:prstGeom>
        </p:spPr>
        <p:txBody>
          <a:bodyPr vert="horz"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262FF"/>
                </a:solidFill>
                <a:effectLst/>
                <a:uLnTx/>
                <a:uFillTx/>
                <a:latin typeface="Metric Regular"/>
                <a:ea typeface="+mn-ea"/>
                <a:cs typeface="+mn-cs"/>
              </a:rPr>
              <a:t>GESTION DES</a:t>
            </a:r>
            <a:r>
              <a:rPr kumimoji="0" lang="en-GB" sz="2800" b="1" i="0" u="none" strike="noStrike" kern="1200" cap="none" spc="0" normalizeH="0" baseline="0" noProof="0" dirty="0">
                <a:ln>
                  <a:noFill/>
                </a:ln>
                <a:solidFill>
                  <a:srgbClr val="0262FF"/>
                </a:solidFill>
                <a:effectLst/>
                <a:uLnTx/>
                <a:uFillTx/>
                <a:latin typeface="Metric Regular"/>
                <a:ea typeface="+mn-ea"/>
                <a:cs typeface="+mn-cs"/>
              </a:rPr>
              <a:t> DOSSIERS </a:t>
            </a:r>
          </a:p>
        </p:txBody>
      </p:sp>
    </p:spTree>
    <p:extLst>
      <p:ext uri="{BB962C8B-B14F-4D97-AF65-F5344CB8AC3E}">
        <p14:creationId xmlns:p14="http://schemas.microsoft.com/office/powerpoint/2010/main" val="306436006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74255"/>
            <a:ext cx="2472267" cy="5945587"/>
          </a:xfrm>
        </p:spPr>
        <p:txBody>
          <a:bodyPr/>
          <a:lstStyle/>
          <a:p>
            <a:pPr algn="ctr">
              <a:lnSpc>
                <a:spcPct val="100000"/>
              </a:lnSpc>
            </a:pPr>
            <a:br>
              <a:rPr lang="en-US" sz="3200" dirty="0">
                <a:solidFill>
                  <a:srgbClr val="414146"/>
                </a:solidFill>
                <a:latin typeface="Bahnschrift" panose="020B0502040204020203" pitchFamily="34" charset="0"/>
                <a:ea typeface="Segoe UI" panose="020B0502040204020203" pitchFamily="34" charset="0"/>
                <a:cs typeface="Segoe UI" panose="020B0502040204020203" pitchFamily="34" charset="0"/>
              </a:rPr>
            </a:br>
            <a:br>
              <a:rPr lang="en-US" sz="3200" dirty="0">
                <a:solidFill>
                  <a:srgbClr val="414146"/>
                </a:solidFill>
                <a:effectLst>
                  <a:outerShdw blurRad="38100" dist="38100" dir="2700000" algn="tl">
                    <a:srgbClr val="000000">
                      <a:alpha val="43137"/>
                    </a:srgbClr>
                  </a:outerShdw>
                </a:effectLst>
                <a:latin typeface="Bahnschrift" panose="020B0502040204020203" pitchFamily="34" charset="0"/>
                <a:ea typeface="Segoe UI" panose="020B0502040204020203" pitchFamily="34" charset="0"/>
                <a:cs typeface="Segoe UI" panose="020B0502040204020203" pitchFamily="34" charset="0"/>
              </a:rPr>
            </a:br>
            <a:endParaRPr lang="en-US" sz="2000" b="0" dirty="0">
              <a:solidFill>
                <a:schemeClr val="tx2"/>
              </a:solidFill>
              <a:latin typeface="Bahnschrift" panose="020B0502040204020203" pitchFamily="34" charset="0"/>
              <a:ea typeface="Segoe UI" panose="020B0502040204020203" pitchFamily="34" charset="0"/>
              <a:cs typeface="Segoe UI" panose="020B0502040204020203" pitchFamily="34" charset="0"/>
            </a:endParaRPr>
          </a:p>
        </p:txBody>
      </p:sp>
      <p:pic>
        <p:nvPicPr>
          <p:cNvPr id="5" name="Picture 4" descr="C:\boutsika 5Dec2021\Projects\ROLL BACK MALARIA\RBM general\templates\logos\RBM Partnership Multi-sectoral Action Working Group logo.png"/>
          <p:cNvPicPr/>
          <p:nvPr/>
        </p:nvPicPr>
        <p:blipFill rotWithShape="1">
          <a:blip r:embed="rId2" cstate="print">
            <a:extLst>
              <a:ext uri="{28A0092B-C50C-407E-A947-70E740481C1C}">
                <a14:useLocalDpi xmlns:a14="http://schemas.microsoft.com/office/drawing/2010/main" val="0"/>
              </a:ext>
            </a:extLst>
          </a:blip>
          <a:srcRect l="9591" t="22319" r="10956" b="21415"/>
          <a:stretch/>
        </p:blipFill>
        <p:spPr bwMode="auto">
          <a:xfrm>
            <a:off x="387378" y="150697"/>
            <a:ext cx="2901315" cy="793115"/>
          </a:xfrm>
          <a:prstGeom prst="rect">
            <a:avLst/>
          </a:prstGeom>
          <a:noFill/>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9414745B-646C-7549-8E85-0DBE0E74263A}"/>
              </a:ext>
            </a:extLst>
          </p:cNvPr>
          <p:cNvSpPr txBox="1"/>
          <p:nvPr/>
        </p:nvSpPr>
        <p:spPr>
          <a:xfrm>
            <a:off x="2692400" y="2353733"/>
            <a:ext cx="0" cy="0"/>
          </a:xfrm>
          <a:prstGeom prst="rect">
            <a:avLst/>
          </a:prstGeom>
        </p:spPr>
        <p:txBody>
          <a:bodyPr vert="horz" wrap="none" lIns="0" tIns="0" rIns="0" bIns="0" rtlCol="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262FF"/>
              </a:solidFill>
              <a:effectLst/>
              <a:uLnTx/>
              <a:uFillTx/>
              <a:latin typeface="Metric 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262FF"/>
              </a:solidFill>
              <a:effectLst/>
              <a:uLnTx/>
              <a:uFillTx/>
              <a:latin typeface="Metric Regular"/>
              <a:ea typeface="+mn-ea"/>
              <a:cs typeface="+mn-cs"/>
            </a:endParaRPr>
          </a:p>
        </p:txBody>
      </p:sp>
      <p:sp>
        <p:nvSpPr>
          <p:cNvPr id="6" name="Content Placeholder 2">
            <a:extLst>
              <a:ext uri="{FF2B5EF4-FFF2-40B4-BE49-F238E27FC236}">
                <a16:creationId xmlns:a16="http://schemas.microsoft.com/office/drawing/2014/main" id="{E4046A7B-52F1-D44D-B734-06CD71E9DEF0}"/>
              </a:ext>
            </a:extLst>
          </p:cNvPr>
          <p:cNvSpPr>
            <a:spLocks noGrp="1"/>
          </p:cNvSpPr>
          <p:nvPr>
            <p:ph idx="1"/>
          </p:nvPr>
        </p:nvSpPr>
        <p:spPr>
          <a:xfrm>
            <a:off x="387378" y="943812"/>
            <a:ext cx="11345334" cy="5676030"/>
          </a:xfrm>
        </p:spPr>
        <p:txBody>
          <a:bodyPr>
            <a:normAutofit fontScale="40000" lnSpcReduction="20000"/>
          </a:bodyPr>
          <a:lstStyle/>
          <a:p>
            <a:pPr lvl="0">
              <a:lnSpc>
                <a:spcPct val="150000"/>
              </a:lnSpc>
              <a:spcBef>
                <a:spcPts val="600"/>
              </a:spcBef>
              <a:spcAft>
                <a:spcPts val="600"/>
              </a:spcAft>
              <a:buNone/>
            </a:pPr>
            <a:r>
              <a:rPr lang="en-US" sz="5100" dirty="0"/>
              <a:t>Y a-t-il quelqu'un qui aime le bébé plus qu'une mère ?</a:t>
            </a:r>
          </a:p>
          <a:p>
            <a:pPr marL="594900" lvl="3" indent="-342900">
              <a:lnSpc>
                <a:spcPct val="150000"/>
              </a:lnSpc>
              <a:spcBef>
                <a:spcPts val="600"/>
              </a:spcBef>
              <a:spcAft>
                <a:spcPts val="600"/>
              </a:spcAft>
              <a:buFont typeface="Wingdings" pitchFamily="2" charset="2"/>
              <a:buChar char="q"/>
            </a:pPr>
            <a:r>
              <a:rPr lang="en-US" sz="5100" b="0" dirty="0"/>
              <a:t>L'épouse/la mère est-elle enceinte ? Tests de grossesse précoce.</a:t>
            </a:r>
          </a:p>
          <a:p>
            <a:pPr marL="594900" lvl="3" indent="-342900">
              <a:lnSpc>
                <a:spcPct val="160000"/>
              </a:lnSpc>
              <a:spcBef>
                <a:spcPts val="600"/>
              </a:spcBef>
              <a:spcAft>
                <a:spcPts val="600"/>
              </a:spcAft>
              <a:buFont typeface="Wingdings" pitchFamily="2" charset="2"/>
              <a:buChar char="q"/>
            </a:pPr>
            <a:r>
              <a:rPr lang="en-US" sz="5100" b="0" dirty="0"/>
              <a:t>épouse/mère enceinte Se rendre à la clinique de soins prénatals</a:t>
            </a:r>
          </a:p>
          <a:p>
            <a:pPr marL="594900" lvl="3" indent="-342900">
              <a:lnSpc>
                <a:spcPct val="160000"/>
              </a:lnSpc>
              <a:spcBef>
                <a:spcPts val="600"/>
              </a:spcBef>
              <a:spcAft>
                <a:spcPts val="600"/>
              </a:spcAft>
              <a:buFont typeface="Wingdings" pitchFamily="2" charset="2"/>
              <a:buChar char="q"/>
            </a:pPr>
            <a:r>
              <a:rPr lang="en-US" sz="5100" b="0" dirty="0"/>
              <a:t>La femme enceinte/la mère doit apporter une bouteille d'eau propre bouillie/en bouteille à </a:t>
            </a:r>
            <a:r>
              <a:rPr lang="en-US" sz="5100" b="0" dirty="0" err="1"/>
              <a:t>l'TPI</a:t>
            </a:r>
            <a:r>
              <a:rPr lang="en-US" sz="5100" b="0" dirty="0"/>
              <a:t>-DOT.</a:t>
            </a:r>
          </a:p>
          <a:p>
            <a:pPr marL="594900" lvl="3" indent="-342900">
              <a:lnSpc>
                <a:spcPct val="160000"/>
              </a:lnSpc>
              <a:spcBef>
                <a:spcPts val="600"/>
              </a:spcBef>
              <a:spcAft>
                <a:spcPts val="600"/>
              </a:spcAft>
              <a:buFont typeface="Wingdings" pitchFamily="2" charset="2"/>
              <a:buChar char="q"/>
            </a:pPr>
            <a:r>
              <a:rPr lang="en-US" sz="5100" b="0" dirty="0"/>
              <a:t>Les femmes enceintes doivent se rendre aux consultations prénatales et suivre au moins trois TPI. </a:t>
            </a:r>
          </a:p>
          <a:p>
            <a:pPr marL="594900" lvl="3" indent="-342900">
              <a:lnSpc>
                <a:spcPct val="160000"/>
              </a:lnSpc>
              <a:spcBef>
                <a:spcPts val="600"/>
              </a:spcBef>
              <a:spcAft>
                <a:spcPts val="600"/>
              </a:spcAft>
              <a:buFont typeface="Wingdings" pitchFamily="2" charset="2"/>
              <a:buChar char="q"/>
            </a:pPr>
            <a:r>
              <a:rPr lang="en-US" sz="5100" b="0" dirty="0"/>
              <a:t>Jardin d'intérieur avec des feuilles de citrouille vertes (riches en fer)</a:t>
            </a:r>
          </a:p>
          <a:p>
            <a:pPr marL="594900" lvl="3" indent="-342900">
              <a:lnSpc>
                <a:spcPct val="160000"/>
              </a:lnSpc>
              <a:spcBef>
                <a:spcPts val="600"/>
              </a:spcBef>
              <a:spcAft>
                <a:spcPts val="600"/>
              </a:spcAft>
              <a:buFont typeface="Wingdings" pitchFamily="2" charset="2"/>
              <a:buChar char="q"/>
            </a:pPr>
            <a:r>
              <a:rPr lang="en-US" sz="5100" b="0" dirty="0"/>
              <a:t>Connaissent-ils les raisons du </a:t>
            </a:r>
            <a:r>
              <a:rPr lang="en-US" sz="5100" b="0" dirty="0" err="1"/>
              <a:t>TPIp </a:t>
            </a:r>
            <a:r>
              <a:rPr lang="en-US" sz="5100" b="0" dirty="0"/>
              <a:t>; a) Réduction des épisodes de paludisme maternel, b) Anémie maternelle et fœtale, c) Parasitémie placentaire, d) Faible poids à la naissance, e) Mortalité néonatale.</a:t>
            </a:r>
          </a:p>
          <a:p>
            <a:pPr marL="594900" lvl="3" indent="-342900">
              <a:lnSpc>
                <a:spcPct val="160000"/>
              </a:lnSpc>
              <a:spcBef>
                <a:spcPts val="600"/>
              </a:spcBef>
              <a:spcAft>
                <a:spcPts val="600"/>
              </a:spcAft>
              <a:buFont typeface="Wingdings" pitchFamily="2" charset="2"/>
              <a:buChar char="q"/>
            </a:pPr>
            <a:r>
              <a:rPr lang="en-GB" sz="5100" b="1" dirty="0"/>
              <a:t>ABCDE FOR MIP </a:t>
            </a:r>
            <a:r>
              <a:rPr lang="en-GB" sz="5100" b="0" dirty="0"/>
              <a:t>; </a:t>
            </a:r>
            <a:r>
              <a:rPr lang="en-US" sz="5100" b="0" dirty="0"/>
              <a:t>sensibilisation et perception du risque, prévention des </a:t>
            </a:r>
            <a:r>
              <a:rPr lang="en-US" sz="5100" b="1" dirty="0"/>
              <a:t>morsures </a:t>
            </a:r>
            <a:r>
              <a:rPr lang="en-US" sz="5100" b="0" dirty="0"/>
              <a:t>et protection personnelle, chimioprophylaxie, diagnostic et traitement, gestion d'urgence des formes graves. </a:t>
            </a:r>
          </a:p>
          <a:p>
            <a:endParaRPr lang="en-US" b="0" dirty="0"/>
          </a:p>
        </p:txBody>
      </p:sp>
      <p:sp>
        <p:nvSpPr>
          <p:cNvPr id="3" name="TextBox 2">
            <a:extLst>
              <a:ext uri="{FF2B5EF4-FFF2-40B4-BE49-F238E27FC236}">
                <a16:creationId xmlns:a16="http://schemas.microsoft.com/office/drawing/2014/main" id="{946E0B68-B402-2D4A-9350-D11645064E53}"/>
              </a:ext>
            </a:extLst>
          </p:cNvPr>
          <p:cNvSpPr txBox="1"/>
          <p:nvPr/>
        </p:nvSpPr>
        <p:spPr>
          <a:xfrm>
            <a:off x="4207324" y="307815"/>
            <a:ext cx="6798735" cy="557815"/>
          </a:xfrm>
          <a:prstGeom prst="rect">
            <a:avLst/>
          </a:prstGeom>
        </p:spPr>
        <p:txBody>
          <a:bodyPr vert="horz"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262FF"/>
                </a:solidFill>
                <a:effectLst/>
                <a:uLnTx/>
                <a:uFillTx/>
                <a:latin typeface="Metric Regular"/>
                <a:ea typeface="+mn-ea"/>
                <a:cs typeface="+mn-cs"/>
              </a:rPr>
              <a:t>LE PALUDISME PENDANT LA GROSSESSE (MAAM) </a:t>
            </a:r>
          </a:p>
        </p:txBody>
      </p:sp>
    </p:spTree>
    <p:extLst>
      <p:ext uri="{BB962C8B-B14F-4D97-AF65-F5344CB8AC3E}">
        <p14:creationId xmlns:p14="http://schemas.microsoft.com/office/powerpoint/2010/main" val="274599713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boutsika 5Dec2021\Projects\ROLL BACK MALARIA\RBM general\templates\logos\RBM Partnership Multi-sectoral Action Working Group logo.png"/>
          <p:cNvPicPr/>
          <p:nvPr/>
        </p:nvPicPr>
        <p:blipFill rotWithShape="1">
          <a:blip r:embed="rId2" cstate="print">
            <a:extLst>
              <a:ext uri="{28A0092B-C50C-407E-A947-70E740481C1C}">
                <a14:useLocalDpi xmlns:a14="http://schemas.microsoft.com/office/drawing/2010/main" val="0"/>
              </a:ext>
            </a:extLst>
          </a:blip>
          <a:srcRect l="9591" t="22319" r="10956" b="21415"/>
          <a:stretch/>
        </p:blipFill>
        <p:spPr bwMode="auto">
          <a:xfrm>
            <a:off x="387378" y="150697"/>
            <a:ext cx="2901315" cy="793115"/>
          </a:xfrm>
          <a:prstGeom prst="rect">
            <a:avLst/>
          </a:prstGeom>
          <a:noFill/>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9414745B-646C-7549-8E85-0DBE0E74263A}"/>
              </a:ext>
            </a:extLst>
          </p:cNvPr>
          <p:cNvSpPr txBox="1"/>
          <p:nvPr/>
        </p:nvSpPr>
        <p:spPr>
          <a:xfrm>
            <a:off x="2692400" y="2353733"/>
            <a:ext cx="0" cy="0"/>
          </a:xfrm>
          <a:prstGeom prst="rect">
            <a:avLst/>
          </a:prstGeom>
        </p:spPr>
        <p:txBody>
          <a:bodyPr vert="horz" wrap="none" lIns="0" tIns="0" rIns="0" bIns="0" rtlCol="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262FF"/>
              </a:solidFill>
              <a:effectLst/>
              <a:uLnTx/>
              <a:uFillTx/>
              <a:latin typeface="Metric 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262FF"/>
              </a:solidFill>
              <a:effectLst/>
              <a:uLnTx/>
              <a:uFillTx/>
              <a:latin typeface="Metric Regular"/>
              <a:ea typeface="+mn-ea"/>
              <a:cs typeface="+mn-cs"/>
            </a:endParaRPr>
          </a:p>
        </p:txBody>
      </p:sp>
      <p:sp>
        <p:nvSpPr>
          <p:cNvPr id="3" name="TextBox 2">
            <a:extLst>
              <a:ext uri="{FF2B5EF4-FFF2-40B4-BE49-F238E27FC236}">
                <a16:creationId xmlns:a16="http://schemas.microsoft.com/office/drawing/2014/main" id="{946E0B68-B402-2D4A-9350-D11645064E53}"/>
              </a:ext>
            </a:extLst>
          </p:cNvPr>
          <p:cNvSpPr txBox="1"/>
          <p:nvPr/>
        </p:nvSpPr>
        <p:spPr>
          <a:xfrm>
            <a:off x="4207324" y="307815"/>
            <a:ext cx="6798735" cy="459627"/>
          </a:xfrm>
          <a:prstGeom prst="rect">
            <a:avLst/>
          </a:prstGeom>
        </p:spPr>
        <p:txBody>
          <a:bodyPr vert="horz"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262FF"/>
                </a:solidFill>
                <a:effectLst/>
                <a:uLnTx/>
                <a:uFillTx/>
                <a:latin typeface="Metric Regular"/>
                <a:ea typeface="+mn-ea"/>
                <a:cs typeface="+mn-cs"/>
              </a:rPr>
              <a:t>LE PALUDISME PENDANT LA GROSSESSE </a:t>
            </a:r>
          </a:p>
        </p:txBody>
      </p:sp>
      <p:sp>
        <p:nvSpPr>
          <p:cNvPr id="9" name="TextBox 8">
            <a:extLst>
              <a:ext uri="{FF2B5EF4-FFF2-40B4-BE49-F238E27FC236}">
                <a16:creationId xmlns:a16="http://schemas.microsoft.com/office/drawing/2014/main" id="{1456A064-8342-3346-8602-E0445D04A4FB}"/>
              </a:ext>
            </a:extLst>
          </p:cNvPr>
          <p:cNvSpPr txBox="1"/>
          <p:nvPr/>
        </p:nvSpPr>
        <p:spPr>
          <a:xfrm>
            <a:off x="4523014" y="2041071"/>
            <a:ext cx="0" cy="0"/>
          </a:xfrm>
          <a:prstGeom prst="rect">
            <a:avLst/>
          </a:prstGeom>
        </p:spPr>
        <p:txBody>
          <a:bodyPr vert="horz"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262FF"/>
              </a:solidFill>
              <a:effectLst/>
              <a:uLnTx/>
              <a:uFillTx/>
              <a:latin typeface="Metric Regular"/>
              <a:ea typeface="+mn-ea"/>
              <a:cs typeface="+mn-cs"/>
            </a:endParaRPr>
          </a:p>
        </p:txBody>
      </p:sp>
      <p:sp>
        <p:nvSpPr>
          <p:cNvPr id="10" name="TextBox 9">
            <a:extLst>
              <a:ext uri="{FF2B5EF4-FFF2-40B4-BE49-F238E27FC236}">
                <a16:creationId xmlns:a16="http://schemas.microsoft.com/office/drawing/2014/main" id="{45873F06-D0FF-0946-A5FD-B08E3EB9020A}"/>
              </a:ext>
            </a:extLst>
          </p:cNvPr>
          <p:cNvSpPr txBox="1"/>
          <p:nvPr/>
        </p:nvSpPr>
        <p:spPr>
          <a:xfrm>
            <a:off x="7690757" y="2334986"/>
            <a:ext cx="0" cy="0"/>
          </a:xfrm>
          <a:prstGeom prst="rect">
            <a:avLst/>
          </a:prstGeom>
        </p:spPr>
        <p:txBody>
          <a:bodyPr vert="horz"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262FF"/>
              </a:solidFill>
              <a:effectLst/>
              <a:uLnTx/>
              <a:uFillTx/>
              <a:latin typeface="Metric Regular"/>
              <a:ea typeface="+mn-ea"/>
              <a:cs typeface="+mn-cs"/>
            </a:endParaRPr>
          </a:p>
        </p:txBody>
      </p:sp>
      <p:sp>
        <p:nvSpPr>
          <p:cNvPr id="11" name="TextBox 10">
            <a:extLst>
              <a:ext uri="{FF2B5EF4-FFF2-40B4-BE49-F238E27FC236}">
                <a16:creationId xmlns:a16="http://schemas.microsoft.com/office/drawing/2014/main" id="{45ACC670-14D5-A84A-940B-E061D5BFBAC2}"/>
              </a:ext>
            </a:extLst>
          </p:cNvPr>
          <p:cNvSpPr txBox="1"/>
          <p:nvPr/>
        </p:nvSpPr>
        <p:spPr>
          <a:xfrm>
            <a:off x="3288693" y="2400300"/>
            <a:ext cx="914400" cy="914400"/>
          </a:xfrm>
          <a:prstGeom prst="rect">
            <a:avLst/>
          </a:prstGeom>
        </p:spPr>
        <p:txBody>
          <a:bodyPr vert="horz"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262FF"/>
              </a:solidFill>
              <a:effectLst/>
              <a:uLnTx/>
              <a:uFillTx/>
              <a:latin typeface="Metric Regular"/>
              <a:ea typeface="+mn-ea"/>
              <a:cs typeface="+mn-cs"/>
            </a:endParaRPr>
          </a:p>
        </p:txBody>
      </p:sp>
      <p:sp>
        <p:nvSpPr>
          <p:cNvPr id="12" name="TextBox 11">
            <a:extLst>
              <a:ext uri="{FF2B5EF4-FFF2-40B4-BE49-F238E27FC236}">
                <a16:creationId xmlns:a16="http://schemas.microsoft.com/office/drawing/2014/main" id="{A1309131-0B0D-C94E-9E24-3B547B4E7178}"/>
              </a:ext>
            </a:extLst>
          </p:cNvPr>
          <p:cNvSpPr txBox="1"/>
          <p:nvPr/>
        </p:nvSpPr>
        <p:spPr>
          <a:xfrm>
            <a:off x="2743200" y="2481943"/>
            <a:ext cx="0" cy="0"/>
          </a:xfrm>
          <a:prstGeom prst="rect">
            <a:avLst/>
          </a:prstGeom>
        </p:spPr>
        <p:txBody>
          <a:bodyPr vert="horz"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262FF"/>
              </a:solidFill>
              <a:effectLst/>
              <a:uLnTx/>
              <a:uFillTx/>
              <a:latin typeface="Metric Regular"/>
              <a:ea typeface="+mn-ea"/>
              <a:cs typeface="+mn-cs"/>
            </a:endParaRPr>
          </a:p>
        </p:txBody>
      </p:sp>
      <p:sp>
        <p:nvSpPr>
          <p:cNvPr id="13" name="TextBox 12">
            <a:extLst>
              <a:ext uri="{FF2B5EF4-FFF2-40B4-BE49-F238E27FC236}">
                <a16:creationId xmlns:a16="http://schemas.microsoft.com/office/drawing/2014/main" id="{8A8C8B8B-C3D1-F144-A43C-73CEE18B5058}"/>
              </a:ext>
            </a:extLst>
          </p:cNvPr>
          <p:cNvSpPr txBox="1"/>
          <p:nvPr/>
        </p:nvSpPr>
        <p:spPr>
          <a:xfrm>
            <a:off x="7756071" y="2416629"/>
            <a:ext cx="0" cy="0"/>
          </a:xfrm>
          <a:prstGeom prst="rect">
            <a:avLst/>
          </a:prstGeom>
        </p:spPr>
        <p:txBody>
          <a:bodyPr vert="horz"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262FF"/>
              </a:solidFill>
              <a:effectLst/>
              <a:uLnTx/>
              <a:uFillTx/>
              <a:latin typeface="Metric Regular"/>
              <a:ea typeface="+mn-ea"/>
              <a:cs typeface="+mn-cs"/>
            </a:endParaRPr>
          </a:p>
        </p:txBody>
      </p:sp>
      <p:sp>
        <p:nvSpPr>
          <p:cNvPr id="14" name="TextBox 13">
            <a:extLst>
              <a:ext uri="{FF2B5EF4-FFF2-40B4-BE49-F238E27FC236}">
                <a16:creationId xmlns:a16="http://schemas.microsoft.com/office/drawing/2014/main" id="{2521FA93-6ACD-994E-8921-FFFA7BE538D8}"/>
              </a:ext>
            </a:extLst>
          </p:cNvPr>
          <p:cNvSpPr txBox="1"/>
          <p:nvPr/>
        </p:nvSpPr>
        <p:spPr>
          <a:xfrm>
            <a:off x="8794450" y="767442"/>
            <a:ext cx="3256036" cy="6090557"/>
          </a:xfrm>
          <a:prstGeom prst="rect">
            <a:avLst/>
          </a:prstGeom>
        </p:spPr>
        <p:txBody>
          <a:bodyPr vert="horz" wrap="square" lIns="0" tIns="0" rIns="0" bIns="0" rtlCol="0">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0262FF"/>
                </a:solidFill>
                <a:effectLst/>
                <a:uLnTx/>
                <a:uFillTx/>
                <a:latin typeface="Metric Regular"/>
                <a:ea typeface="+mn-ea"/>
                <a:cs typeface="+mn-cs"/>
              </a:rPr>
              <a:t>RÉSULTATS POUR LES ENFANTS</a:t>
            </a:r>
          </a:p>
          <a:p>
            <a:pPr marL="285750" marR="0" lvl="0" indent="-285750" algn="l" defTabSz="914400" rtl="0" eaLnBrk="1" fontAlgn="auto" latinLnBrk="0" hangingPunct="1">
              <a:lnSpc>
                <a:spcPct val="150000"/>
              </a:lnSpc>
              <a:spcBef>
                <a:spcPts val="0"/>
              </a:spcBef>
              <a:spcAft>
                <a:spcPts val="0"/>
              </a:spcAft>
              <a:buClrTx/>
              <a:buSzTx/>
              <a:buFont typeface="Wingdings" pitchFamily="2" charset="2"/>
              <a:buChar char="Ø"/>
              <a:tabLst/>
              <a:defRPr/>
            </a:pPr>
            <a:r>
              <a:rPr kumimoji="0" lang="en-US" sz="2400" b="0" i="0" u="none" strike="noStrike" kern="1200" cap="none" spc="0" normalizeH="0" baseline="0" noProof="0" dirty="0">
                <a:ln>
                  <a:noFill/>
                </a:ln>
                <a:solidFill>
                  <a:srgbClr val="0262FF"/>
                </a:solidFill>
                <a:effectLst/>
                <a:uLnTx/>
                <a:uFillTx/>
                <a:latin typeface="Metric Regular"/>
                <a:ea typeface="+mn-ea"/>
                <a:cs typeface="+mn-cs"/>
              </a:rPr>
              <a:t>Avortement Naissance d'un enfant mort-né</a:t>
            </a:r>
          </a:p>
          <a:p>
            <a:pPr marL="285750" marR="0" lvl="0" indent="-285750" algn="l" defTabSz="914400" rtl="0" eaLnBrk="1" fontAlgn="auto" latinLnBrk="0" hangingPunct="1">
              <a:lnSpc>
                <a:spcPct val="150000"/>
              </a:lnSpc>
              <a:spcBef>
                <a:spcPts val="0"/>
              </a:spcBef>
              <a:spcAft>
                <a:spcPts val="0"/>
              </a:spcAft>
              <a:buClrTx/>
              <a:buSzTx/>
              <a:buFont typeface="Wingdings" pitchFamily="2" charset="2"/>
              <a:buChar char="Ø"/>
              <a:tabLst/>
              <a:defRPr/>
            </a:pPr>
            <a:r>
              <a:rPr kumimoji="0" lang="en-US" sz="2400" b="0" i="0" u="none" strike="noStrike" kern="1200" cap="none" spc="0" normalizeH="0" baseline="0" noProof="0" dirty="0">
                <a:ln>
                  <a:noFill/>
                </a:ln>
                <a:solidFill>
                  <a:srgbClr val="0262FF"/>
                </a:solidFill>
                <a:effectLst/>
                <a:uLnTx/>
                <a:uFillTx/>
                <a:latin typeface="Metric Regular"/>
                <a:ea typeface="+mn-ea"/>
                <a:cs typeface="+mn-cs"/>
              </a:rPr>
              <a:t>Accouchement prématuré</a:t>
            </a:r>
          </a:p>
          <a:p>
            <a:pPr marL="285750" marR="0" lvl="0" indent="-285750" algn="l" defTabSz="914400" rtl="0" eaLnBrk="1" fontAlgn="auto" latinLnBrk="0" hangingPunct="1">
              <a:lnSpc>
                <a:spcPct val="150000"/>
              </a:lnSpc>
              <a:spcBef>
                <a:spcPts val="0"/>
              </a:spcBef>
              <a:spcAft>
                <a:spcPts val="0"/>
              </a:spcAft>
              <a:buClrTx/>
              <a:buSzTx/>
              <a:buFont typeface="Wingdings" pitchFamily="2" charset="2"/>
              <a:buChar char="Ø"/>
              <a:tabLst/>
              <a:defRPr/>
            </a:pPr>
            <a:r>
              <a:rPr kumimoji="0" lang="en-US" sz="2400" b="0" i="0" u="none" strike="noStrike" kern="1200" cap="none" spc="0" normalizeH="0" baseline="0" noProof="0" dirty="0">
                <a:ln>
                  <a:noFill/>
                </a:ln>
                <a:solidFill>
                  <a:srgbClr val="0262FF"/>
                </a:solidFill>
                <a:effectLst/>
                <a:uLnTx/>
                <a:uFillTx/>
                <a:latin typeface="Metric Regular"/>
                <a:ea typeface="+mn-ea"/>
                <a:cs typeface="+mn-cs"/>
              </a:rPr>
              <a:t>Faible poids à la naissance</a:t>
            </a:r>
          </a:p>
          <a:p>
            <a:pPr marL="285750" marR="0" lvl="0" indent="-285750" algn="l" defTabSz="914400" rtl="0" eaLnBrk="1" fontAlgn="auto" latinLnBrk="0" hangingPunct="1">
              <a:lnSpc>
                <a:spcPct val="150000"/>
              </a:lnSpc>
              <a:spcBef>
                <a:spcPts val="0"/>
              </a:spcBef>
              <a:spcAft>
                <a:spcPts val="0"/>
              </a:spcAft>
              <a:buClrTx/>
              <a:buSzTx/>
              <a:buFont typeface="Wingdings" pitchFamily="2" charset="2"/>
              <a:buChar char="Ø"/>
              <a:tabLst/>
              <a:defRPr/>
            </a:pPr>
            <a:r>
              <a:rPr kumimoji="0" lang="en-US" sz="2400" b="0" i="0" u="none" strike="noStrike" kern="1200" cap="none" spc="0" normalizeH="0" baseline="0" noProof="0" dirty="0">
                <a:ln>
                  <a:noFill/>
                </a:ln>
                <a:solidFill>
                  <a:srgbClr val="0262FF"/>
                </a:solidFill>
                <a:effectLst/>
                <a:uLnTx/>
                <a:uFillTx/>
                <a:latin typeface="Metric Regular"/>
                <a:ea typeface="+mn-ea"/>
                <a:cs typeface="+mn-cs"/>
              </a:rPr>
              <a:t>Mortalité néonatale</a:t>
            </a:r>
          </a:p>
          <a:p>
            <a:pPr marL="285750" marR="0" lvl="0" indent="-285750" algn="l" defTabSz="914400" rtl="0" eaLnBrk="1" fontAlgn="auto" latinLnBrk="0" hangingPunct="1">
              <a:lnSpc>
                <a:spcPct val="150000"/>
              </a:lnSpc>
              <a:spcBef>
                <a:spcPts val="0"/>
              </a:spcBef>
              <a:spcAft>
                <a:spcPts val="0"/>
              </a:spcAft>
              <a:buClrTx/>
              <a:buSzTx/>
              <a:buFont typeface="Wingdings" pitchFamily="2" charset="2"/>
              <a:buChar char="Ø"/>
              <a:tabLst/>
              <a:defRPr/>
            </a:pPr>
            <a:r>
              <a:rPr kumimoji="0" lang="en-US" sz="2400" b="0" i="0" u="none" strike="noStrike" kern="1200" cap="none" spc="0" normalizeH="0" baseline="0" noProof="0" dirty="0">
                <a:ln>
                  <a:noFill/>
                </a:ln>
                <a:solidFill>
                  <a:srgbClr val="0262FF"/>
                </a:solidFill>
                <a:effectLst/>
                <a:uLnTx/>
                <a:uFillTx/>
                <a:latin typeface="Metric Regular"/>
                <a:ea typeface="+mn-ea"/>
                <a:cs typeface="+mn-cs"/>
              </a:rPr>
              <a:t>Paludisme congénital</a:t>
            </a:r>
          </a:p>
          <a:p>
            <a:pPr marL="285750" marR="0" lvl="0" indent="-285750" algn="l" defTabSz="914400" rtl="0" eaLnBrk="1" fontAlgn="auto" latinLnBrk="0" hangingPunct="1">
              <a:lnSpc>
                <a:spcPct val="150000"/>
              </a:lnSpc>
              <a:spcBef>
                <a:spcPts val="0"/>
              </a:spcBef>
              <a:spcAft>
                <a:spcPts val="0"/>
              </a:spcAft>
              <a:buClrTx/>
              <a:buSzTx/>
              <a:buFont typeface="Wingdings" pitchFamily="2" charset="2"/>
              <a:buChar char="Ø"/>
              <a:tabLst/>
              <a:defRPr/>
            </a:pPr>
            <a:r>
              <a:rPr kumimoji="0" lang="en-US" sz="2400" b="0" i="0" u="none" strike="noStrike" kern="1200" cap="none" spc="0" normalizeH="0" baseline="0" noProof="0" dirty="0">
                <a:ln>
                  <a:noFill/>
                </a:ln>
                <a:solidFill>
                  <a:srgbClr val="0262FF"/>
                </a:solidFill>
                <a:effectLst/>
                <a:uLnTx/>
                <a:uFillTx/>
                <a:latin typeface="Metric Regular"/>
                <a:ea typeface="+mn-ea"/>
                <a:cs typeface="+mn-cs"/>
              </a:rPr>
              <a:t>Mortalité infantile</a:t>
            </a:r>
          </a:p>
          <a:p>
            <a:pPr marL="285750" marR="0" lvl="0" indent="-285750" algn="l" defTabSz="914400" rtl="0" eaLnBrk="1" fontAlgn="auto" latinLnBrk="0" hangingPunct="1">
              <a:lnSpc>
                <a:spcPct val="150000"/>
              </a:lnSpc>
              <a:spcBef>
                <a:spcPts val="0"/>
              </a:spcBef>
              <a:spcAft>
                <a:spcPts val="0"/>
              </a:spcAft>
              <a:buClrTx/>
              <a:buSzTx/>
              <a:buFont typeface="Wingdings" pitchFamily="2" charset="2"/>
              <a:buChar char="Ø"/>
              <a:tabLst/>
              <a:defRPr/>
            </a:pPr>
            <a:r>
              <a:rPr kumimoji="0" lang="en-US" sz="2400" b="0" i="0" u="none" strike="noStrike" kern="1200" cap="none" spc="0" normalizeH="0" baseline="0" noProof="0" dirty="0">
                <a:ln>
                  <a:noFill/>
                </a:ln>
                <a:solidFill>
                  <a:srgbClr val="0262FF"/>
                </a:solidFill>
                <a:effectLst/>
                <a:uLnTx/>
                <a:uFillTx/>
                <a:latin typeface="Metric Regular"/>
                <a:ea typeface="+mn-ea"/>
                <a:cs typeface="+mn-cs"/>
              </a:rPr>
              <a:t>Anémie </a:t>
            </a:r>
          </a:p>
          <a:p>
            <a:pPr marL="285750" marR="0" lvl="0" indent="-285750" algn="l" defTabSz="914400" rtl="0" eaLnBrk="1" fontAlgn="auto" latinLnBrk="0" hangingPunct="1">
              <a:lnSpc>
                <a:spcPct val="150000"/>
              </a:lnSpc>
              <a:spcBef>
                <a:spcPts val="0"/>
              </a:spcBef>
              <a:spcAft>
                <a:spcPts val="0"/>
              </a:spcAft>
              <a:buClrTx/>
              <a:buSzTx/>
              <a:buFont typeface="Wingdings" pitchFamily="2" charset="2"/>
              <a:buChar char="Ø"/>
              <a:tabLst/>
              <a:defRPr/>
            </a:pPr>
            <a:r>
              <a:rPr kumimoji="0" lang="en-US" sz="2400" b="0" i="0" u="none" strike="noStrike" kern="1200" cap="none" spc="0" normalizeH="0" baseline="0" noProof="0" dirty="0">
                <a:ln>
                  <a:noFill/>
                </a:ln>
                <a:solidFill>
                  <a:srgbClr val="0262FF"/>
                </a:solidFill>
                <a:effectLst/>
                <a:uLnTx/>
                <a:uFillTx/>
                <a:latin typeface="Metric Regular"/>
                <a:ea typeface="+mn-ea"/>
                <a:cs typeface="+mn-cs"/>
              </a:rPr>
              <a:t>Mauvais résultats en matière de développement et de comportement</a:t>
            </a:r>
          </a:p>
          <a:p>
            <a:pPr marL="285750" marR="0" lvl="0" indent="-285750" algn="l" defTabSz="914400" rtl="0" eaLnBrk="1" fontAlgn="auto" latinLnBrk="0" hangingPunct="1">
              <a:lnSpc>
                <a:spcPct val="150000"/>
              </a:lnSpc>
              <a:spcBef>
                <a:spcPts val="0"/>
              </a:spcBef>
              <a:spcAft>
                <a:spcPts val="0"/>
              </a:spcAft>
              <a:buClrTx/>
              <a:buSzTx/>
              <a:buFont typeface="Wingdings" pitchFamily="2" charset="2"/>
              <a:buChar char="Ø"/>
              <a:tabLst/>
              <a:defRPr/>
            </a:pPr>
            <a:r>
              <a:rPr kumimoji="0" lang="en-US" sz="2400" b="0" i="0" u="none" strike="noStrike" kern="1200" cap="none" spc="0" normalizeH="0" baseline="0" noProof="0" dirty="0">
                <a:ln>
                  <a:noFill/>
                </a:ln>
                <a:solidFill>
                  <a:srgbClr val="0262FF"/>
                </a:solidFill>
                <a:effectLst/>
                <a:uLnTx/>
                <a:uFillTx/>
                <a:latin typeface="Metric Regular"/>
                <a:ea typeface="+mn-ea"/>
                <a:cs typeface="+mn-cs"/>
              </a:rPr>
              <a:t>Retard mental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262FF"/>
              </a:solidFill>
              <a:effectLst/>
              <a:uLnTx/>
              <a:uFillTx/>
              <a:latin typeface="Metric 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262FF"/>
              </a:solidFill>
              <a:effectLst/>
              <a:uLnTx/>
              <a:uFillTx/>
              <a:latin typeface="Metric 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262FF"/>
              </a:solidFill>
              <a:effectLst/>
              <a:uLnTx/>
              <a:uFillTx/>
              <a:latin typeface="Metric 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262FF"/>
              </a:solidFill>
              <a:effectLst/>
              <a:uLnTx/>
              <a:uFillTx/>
              <a:latin typeface="Metric Regular"/>
              <a:ea typeface="+mn-ea"/>
              <a:cs typeface="+mn-cs"/>
            </a:endParaRPr>
          </a:p>
        </p:txBody>
      </p:sp>
      <p:sp>
        <p:nvSpPr>
          <p:cNvPr id="15" name="TextBox 14">
            <a:extLst>
              <a:ext uri="{FF2B5EF4-FFF2-40B4-BE49-F238E27FC236}">
                <a16:creationId xmlns:a16="http://schemas.microsoft.com/office/drawing/2014/main" id="{8E1B0640-FF93-5343-BBBD-B9D6F20C7A73}"/>
              </a:ext>
            </a:extLst>
          </p:cNvPr>
          <p:cNvSpPr txBox="1"/>
          <p:nvPr/>
        </p:nvSpPr>
        <p:spPr>
          <a:xfrm>
            <a:off x="4816929" y="1469571"/>
            <a:ext cx="3363685" cy="3984172"/>
          </a:xfrm>
          <a:prstGeom prst="rect">
            <a:avLst/>
          </a:prstGeom>
        </p:spPr>
        <p:txBody>
          <a:bodyPr vert="horz"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262FF"/>
              </a:solidFill>
              <a:effectLst/>
              <a:uLnTx/>
              <a:uFillTx/>
              <a:latin typeface="Metric Regular"/>
              <a:ea typeface="+mn-ea"/>
              <a:cs typeface="+mn-cs"/>
            </a:endParaRPr>
          </a:p>
        </p:txBody>
      </p:sp>
      <p:sp>
        <p:nvSpPr>
          <p:cNvPr id="16" name="TextBox 15">
            <a:extLst>
              <a:ext uri="{FF2B5EF4-FFF2-40B4-BE49-F238E27FC236}">
                <a16:creationId xmlns:a16="http://schemas.microsoft.com/office/drawing/2014/main" id="{867CD92F-FAC4-1746-AAA9-5CA1C940D040}"/>
              </a:ext>
            </a:extLst>
          </p:cNvPr>
          <p:cNvSpPr txBox="1"/>
          <p:nvPr/>
        </p:nvSpPr>
        <p:spPr>
          <a:xfrm>
            <a:off x="2024743" y="3494314"/>
            <a:ext cx="0" cy="0"/>
          </a:xfrm>
          <a:prstGeom prst="rect">
            <a:avLst/>
          </a:prstGeom>
        </p:spPr>
        <p:txBody>
          <a:bodyPr vert="horz"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262FF"/>
              </a:solidFill>
              <a:effectLst/>
              <a:uLnTx/>
              <a:uFillTx/>
              <a:latin typeface="Metric Regular"/>
              <a:ea typeface="+mn-ea"/>
              <a:cs typeface="+mn-cs"/>
            </a:endParaRPr>
          </a:p>
        </p:txBody>
      </p:sp>
      <p:sp>
        <p:nvSpPr>
          <p:cNvPr id="17" name="TextBox 16">
            <a:extLst>
              <a:ext uri="{FF2B5EF4-FFF2-40B4-BE49-F238E27FC236}">
                <a16:creationId xmlns:a16="http://schemas.microsoft.com/office/drawing/2014/main" id="{8BB784BD-F36E-0546-9C84-BA9DBED9E279}"/>
              </a:ext>
            </a:extLst>
          </p:cNvPr>
          <p:cNvSpPr txBox="1"/>
          <p:nvPr/>
        </p:nvSpPr>
        <p:spPr>
          <a:xfrm>
            <a:off x="1567543" y="3200400"/>
            <a:ext cx="0" cy="0"/>
          </a:xfrm>
          <a:prstGeom prst="rect">
            <a:avLst/>
          </a:prstGeom>
        </p:spPr>
        <p:txBody>
          <a:bodyPr vert="horz"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262FF"/>
              </a:solidFill>
              <a:effectLst/>
              <a:uLnTx/>
              <a:uFillTx/>
              <a:latin typeface="Metric Regular"/>
              <a:ea typeface="+mn-ea"/>
              <a:cs typeface="+mn-cs"/>
            </a:endParaRPr>
          </a:p>
        </p:txBody>
      </p:sp>
      <p:sp>
        <p:nvSpPr>
          <p:cNvPr id="18" name="TextBox 17">
            <a:extLst>
              <a:ext uri="{FF2B5EF4-FFF2-40B4-BE49-F238E27FC236}">
                <a16:creationId xmlns:a16="http://schemas.microsoft.com/office/drawing/2014/main" id="{24CA0B2E-F627-8047-ADF6-EDE2BD365462}"/>
              </a:ext>
            </a:extLst>
          </p:cNvPr>
          <p:cNvSpPr txBox="1"/>
          <p:nvPr/>
        </p:nvSpPr>
        <p:spPr>
          <a:xfrm>
            <a:off x="9584871" y="3102429"/>
            <a:ext cx="0" cy="0"/>
          </a:xfrm>
          <a:prstGeom prst="rect">
            <a:avLst/>
          </a:prstGeom>
        </p:spPr>
        <p:txBody>
          <a:bodyPr vert="horz"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262FF"/>
              </a:solidFill>
              <a:effectLst/>
              <a:uLnTx/>
              <a:uFillTx/>
              <a:latin typeface="Metric Regular"/>
              <a:ea typeface="+mn-ea"/>
              <a:cs typeface="+mn-cs"/>
            </a:endParaRPr>
          </a:p>
        </p:txBody>
      </p:sp>
      <p:sp>
        <p:nvSpPr>
          <p:cNvPr id="19" name="TextBox 18">
            <a:extLst>
              <a:ext uri="{FF2B5EF4-FFF2-40B4-BE49-F238E27FC236}">
                <a16:creationId xmlns:a16="http://schemas.microsoft.com/office/drawing/2014/main" id="{06B3D22D-4EB0-A343-AEC3-26CD3A755936}"/>
              </a:ext>
            </a:extLst>
          </p:cNvPr>
          <p:cNvSpPr txBox="1"/>
          <p:nvPr/>
        </p:nvSpPr>
        <p:spPr>
          <a:xfrm>
            <a:off x="10499271" y="4327071"/>
            <a:ext cx="0" cy="0"/>
          </a:xfrm>
          <a:prstGeom prst="rect">
            <a:avLst/>
          </a:prstGeom>
        </p:spPr>
        <p:txBody>
          <a:bodyPr vert="horz"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262FF"/>
              </a:solidFill>
              <a:effectLst/>
              <a:uLnTx/>
              <a:uFillTx/>
              <a:latin typeface="Metric Regular"/>
              <a:ea typeface="+mn-ea"/>
              <a:cs typeface="+mn-cs"/>
            </a:endParaRPr>
          </a:p>
        </p:txBody>
      </p:sp>
      <p:sp>
        <p:nvSpPr>
          <p:cNvPr id="20" name="TextBox 19">
            <a:extLst>
              <a:ext uri="{FF2B5EF4-FFF2-40B4-BE49-F238E27FC236}">
                <a16:creationId xmlns:a16="http://schemas.microsoft.com/office/drawing/2014/main" id="{CCECB806-168F-0840-9BF5-0A957882F38D}"/>
              </a:ext>
            </a:extLst>
          </p:cNvPr>
          <p:cNvSpPr txBox="1"/>
          <p:nvPr/>
        </p:nvSpPr>
        <p:spPr>
          <a:xfrm>
            <a:off x="9519557" y="4114800"/>
            <a:ext cx="0" cy="0"/>
          </a:xfrm>
          <a:prstGeom prst="rect">
            <a:avLst/>
          </a:prstGeom>
        </p:spPr>
        <p:txBody>
          <a:bodyPr vert="horz"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262FF"/>
              </a:solidFill>
              <a:effectLst/>
              <a:uLnTx/>
              <a:uFillTx/>
              <a:latin typeface="Metric Regular"/>
              <a:ea typeface="+mn-ea"/>
              <a:cs typeface="+mn-cs"/>
            </a:endParaRPr>
          </a:p>
        </p:txBody>
      </p:sp>
      <p:sp>
        <p:nvSpPr>
          <p:cNvPr id="21" name="TextBox 20">
            <a:extLst>
              <a:ext uri="{FF2B5EF4-FFF2-40B4-BE49-F238E27FC236}">
                <a16:creationId xmlns:a16="http://schemas.microsoft.com/office/drawing/2014/main" id="{6EA96B73-D819-7349-B445-209F64FECBAA}"/>
              </a:ext>
            </a:extLst>
          </p:cNvPr>
          <p:cNvSpPr txBox="1"/>
          <p:nvPr/>
        </p:nvSpPr>
        <p:spPr>
          <a:xfrm>
            <a:off x="11005457" y="3869871"/>
            <a:ext cx="0" cy="0"/>
          </a:xfrm>
          <a:prstGeom prst="rect">
            <a:avLst/>
          </a:prstGeom>
        </p:spPr>
        <p:txBody>
          <a:bodyPr vert="horz"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262FF"/>
              </a:solidFill>
              <a:effectLst/>
              <a:uLnTx/>
              <a:uFillTx/>
              <a:latin typeface="Metric Regular"/>
              <a:ea typeface="+mn-ea"/>
              <a:cs typeface="+mn-cs"/>
            </a:endParaRPr>
          </a:p>
        </p:txBody>
      </p:sp>
      <p:sp>
        <p:nvSpPr>
          <p:cNvPr id="22" name="TextBox 21">
            <a:extLst>
              <a:ext uri="{FF2B5EF4-FFF2-40B4-BE49-F238E27FC236}">
                <a16:creationId xmlns:a16="http://schemas.microsoft.com/office/drawing/2014/main" id="{C49120F2-598C-A144-8EB7-26E932E50C54}"/>
              </a:ext>
            </a:extLst>
          </p:cNvPr>
          <p:cNvSpPr txBox="1"/>
          <p:nvPr/>
        </p:nvSpPr>
        <p:spPr>
          <a:xfrm>
            <a:off x="10417629" y="2857500"/>
            <a:ext cx="0" cy="0"/>
          </a:xfrm>
          <a:prstGeom prst="rect">
            <a:avLst/>
          </a:prstGeom>
        </p:spPr>
        <p:txBody>
          <a:bodyPr vert="horz"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262FF"/>
              </a:solidFill>
              <a:effectLst/>
              <a:uLnTx/>
              <a:uFillTx/>
              <a:latin typeface="Metric Regular"/>
              <a:ea typeface="+mn-ea"/>
              <a:cs typeface="+mn-cs"/>
            </a:endParaRPr>
          </a:p>
        </p:txBody>
      </p:sp>
      <p:sp>
        <p:nvSpPr>
          <p:cNvPr id="23" name="TextBox 22">
            <a:extLst>
              <a:ext uri="{FF2B5EF4-FFF2-40B4-BE49-F238E27FC236}">
                <a16:creationId xmlns:a16="http://schemas.microsoft.com/office/drawing/2014/main" id="{6FF28803-311D-BB40-A9EB-6E8A608D5935}"/>
              </a:ext>
            </a:extLst>
          </p:cNvPr>
          <p:cNvSpPr txBox="1"/>
          <p:nvPr/>
        </p:nvSpPr>
        <p:spPr>
          <a:xfrm>
            <a:off x="9944100" y="2661557"/>
            <a:ext cx="0" cy="0"/>
          </a:xfrm>
          <a:prstGeom prst="rect">
            <a:avLst/>
          </a:prstGeom>
        </p:spPr>
        <p:txBody>
          <a:bodyPr vert="horz"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262FF"/>
              </a:solidFill>
              <a:effectLst/>
              <a:uLnTx/>
              <a:uFillTx/>
              <a:latin typeface="Metric Regular"/>
              <a:ea typeface="+mn-ea"/>
              <a:cs typeface="+mn-cs"/>
            </a:endParaRPr>
          </a:p>
        </p:txBody>
      </p:sp>
      <p:sp>
        <p:nvSpPr>
          <p:cNvPr id="24" name="TextBox 23">
            <a:extLst>
              <a:ext uri="{FF2B5EF4-FFF2-40B4-BE49-F238E27FC236}">
                <a16:creationId xmlns:a16="http://schemas.microsoft.com/office/drawing/2014/main" id="{C68A1C2F-FEE7-FE4B-B582-6A5ECFB908CD}"/>
              </a:ext>
            </a:extLst>
          </p:cNvPr>
          <p:cNvSpPr txBox="1"/>
          <p:nvPr/>
        </p:nvSpPr>
        <p:spPr>
          <a:xfrm>
            <a:off x="11315700" y="5290457"/>
            <a:ext cx="0" cy="0"/>
          </a:xfrm>
          <a:prstGeom prst="rect">
            <a:avLst/>
          </a:prstGeom>
        </p:spPr>
        <p:txBody>
          <a:bodyPr vert="horz"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262FF"/>
              </a:solidFill>
              <a:effectLst/>
              <a:uLnTx/>
              <a:uFillTx/>
              <a:latin typeface="Metric Regular"/>
              <a:ea typeface="+mn-ea"/>
              <a:cs typeface="+mn-cs"/>
            </a:endParaRPr>
          </a:p>
        </p:txBody>
      </p:sp>
      <p:sp>
        <p:nvSpPr>
          <p:cNvPr id="25" name="TextBox 24">
            <a:extLst>
              <a:ext uri="{FF2B5EF4-FFF2-40B4-BE49-F238E27FC236}">
                <a16:creationId xmlns:a16="http://schemas.microsoft.com/office/drawing/2014/main" id="{351C2E15-B2E7-6F48-BDC1-5A7087F2C9DA}"/>
              </a:ext>
            </a:extLst>
          </p:cNvPr>
          <p:cNvSpPr txBox="1"/>
          <p:nvPr/>
        </p:nvSpPr>
        <p:spPr>
          <a:xfrm>
            <a:off x="10515600" y="4914900"/>
            <a:ext cx="0" cy="0"/>
          </a:xfrm>
          <a:prstGeom prst="rect">
            <a:avLst/>
          </a:prstGeom>
        </p:spPr>
        <p:txBody>
          <a:bodyPr vert="horz"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262FF"/>
              </a:solidFill>
              <a:effectLst/>
              <a:uLnTx/>
              <a:uFillTx/>
              <a:latin typeface="Metric Regular"/>
              <a:ea typeface="+mn-ea"/>
              <a:cs typeface="+mn-cs"/>
            </a:endParaRPr>
          </a:p>
        </p:txBody>
      </p:sp>
      <p:sp>
        <p:nvSpPr>
          <p:cNvPr id="26" name="TextBox 25">
            <a:extLst>
              <a:ext uri="{FF2B5EF4-FFF2-40B4-BE49-F238E27FC236}">
                <a16:creationId xmlns:a16="http://schemas.microsoft.com/office/drawing/2014/main" id="{BE31AE4E-4271-2243-8C06-094512473137}"/>
              </a:ext>
            </a:extLst>
          </p:cNvPr>
          <p:cNvSpPr txBox="1"/>
          <p:nvPr/>
        </p:nvSpPr>
        <p:spPr>
          <a:xfrm>
            <a:off x="9846129" y="2988129"/>
            <a:ext cx="0" cy="0"/>
          </a:xfrm>
          <a:prstGeom prst="rect">
            <a:avLst/>
          </a:prstGeom>
        </p:spPr>
        <p:txBody>
          <a:bodyPr vert="horz"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262FF"/>
              </a:solidFill>
              <a:effectLst/>
              <a:uLnTx/>
              <a:uFillTx/>
              <a:latin typeface="Metric Regular"/>
              <a:ea typeface="+mn-ea"/>
              <a:cs typeface="+mn-cs"/>
            </a:endParaRPr>
          </a:p>
        </p:txBody>
      </p:sp>
      <p:sp>
        <p:nvSpPr>
          <p:cNvPr id="27" name="TextBox 26">
            <a:extLst>
              <a:ext uri="{FF2B5EF4-FFF2-40B4-BE49-F238E27FC236}">
                <a16:creationId xmlns:a16="http://schemas.microsoft.com/office/drawing/2014/main" id="{FD189F86-4B0F-F043-BDC8-A65E9DF2ABE6}"/>
              </a:ext>
            </a:extLst>
          </p:cNvPr>
          <p:cNvSpPr txBox="1"/>
          <p:nvPr/>
        </p:nvSpPr>
        <p:spPr>
          <a:xfrm>
            <a:off x="8066314" y="2645229"/>
            <a:ext cx="0" cy="0"/>
          </a:xfrm>
          <a:prstGeom prst="rect">
            <a:avLst/>
          </a:prstGeom>
        </p:spPr>
        <p:txBody>
          <a:bodyPr vert="horz"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262FF"/>
              </a:solidFill>
              <a:effectLst/>
              <a:uLnTx/>
              <a:uFillTx/>
              <a:latin typeface="Metric Regular"/>
              <a:ea typeface="+mn-ea"/>
              <a:cs typeface="+mn-cs"/>
            </a:endParaRPr>
          </a:p>
        </p:txBody>
      </p:sp>
      <p:sp>
        <p:nvSpPr>
          <p:cNvPr id="28" name="TextBox 27">
            <a:extLst>
              <a:ext uri="{FF2B5EF4-FFF2-40B4-BE49-F238E27FC236}">
                <a16:creationId xmlns:a16="http://schemas.microsoft.com/office/drawing/2014/main" id="{DC93DDF6-D840-4E43-BAE2-A40CB4A71022}"/>
              </a:ext>
            </a:extLst>
          </p:cNvPr>
          <p:cNvSpPr txBox="1"/>
          <p:nvPr/>
        </p:nvSpPr>
        <p:spPr>
          <a:xfrm>
            <a:off x="10956471" y="2041071"/>
            <a:ext cx="0" cy="0"/>
          </a:xfrm>
          <a:prstGeom prst="rect">
            <a:avLst/>
          </a:prstGeom>
        </p:spPr>
        <p:txBody>
          <a:bodyPr vert="horz"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262FF"/>
              </a:solidFill>
              <a:effectLst/>
              <a:uLnTx/>
              <a:uFillTx/>
              <a:latin typeface="Metric Regular"/>
              <a:ea typeface="+mn-ea"/>
              <a:cs typeface="+mn-cs"/>
            </a:endParaRPr>
          </a:p>
        </p:txBody>
      </p:sp>
      <p:sp>
        <p:nvSpPr>
          <p:cNvPr id="29" name="TextBox 28">
            <a:extLst>
              <a:ext uri="{FF2B5EF4-FFF2-40B4-BE49-F238E27FC236}">
                <a16:creationId xmlns:a16="http://schemas.microsoft.com/office/drawing/2014/main" id="{52109BC6-E3E3-BD42-BEC0-9A09463CE972}"/>
              </a:ext>
            </a:extLst>
          </p:cNvPr>
          <p:cNvSpPr txBox="1"/>
          <p:nvPr/>
        </p:nvSpPr>
        <p:spPr>
          <a:xfrm>
            <a:off x="10172700" y="4376057"/>
            <a:ext cx="0" cy="0"/>
          </a:xfrm>
          <a:prstGeom prst="rect">
            <a:avLst/>
          </a:prstGeom>
        </p:spPr>
        <p:txBody>
          <a:bodyPr vert="horz"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262FF"/>
              </a:solidFill>
              <a:effectLst/>
              <a:uLnTx/>
              <a:uFillTx/>
              <a:latin typeface="Metric Regular"/>
              <a:ea typeface="+mn-ea"/>
              <a:cs typeface="+mn-cs"/>
            </a:endParaRPr>
          </a:p>
        </p:txBody>
      </p:sp>
      <p:sp>
        <p:nvSpPr>
          <p:cNvPr id="30" name="TextBox 29">
            <a:extLst>
              <a:ext uri="{FF2B5EF4-FFF2-40B4-BE49-F238E27FC236}">
                <a16:creationId xmlns:a16="http://schemas.microsoft.com/office/drawing/2014/main" id="{16F4B8F5-99C9-4842-898B-F46F065E1496}"/>
              </a:ext>
            </a:extLst>
          </p:cNvPr>
          <p:cNvSpPr txBox="1"/>
          <p:nvPr/>
        </p:nvSpPr>
        <p:spPr>
          <a:xfrm>
            <a:off x="412942" y="971549"/>
            <a:ext cx="3547808" cy="5682342"/>
          </a:xfrm>
          <a:prstGeom prst="rect">
            <a:avLst/>
          </a:prstGeom>
        </p:spPr>
        <p:txBody>
          <a:bodyPr vert="horz" wrap="square" lIns="0" tIns="0" rIns="0" bIns="0" rtlCol="0">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0262FF"/>
                </a:solidFill>
                <a:effectLst/>
                <a:uLnTx/>
                <a:uFillTx/>
                <a:latin typeface="Metric Regular"/>
                <a:ea typeface="+mn-ea"/>
                <a:cs typeface="+mn-cs"/>
              </a:rPr>
              <a:t>RÉSULTATS POUR LA MÈRE</a:t>
            </a:r>
          </a:p>
          <a:p>
            <a:pPr marL="285750" marR="0" lvl="0" indent="-285750" algn="l" defTabSz="914400" rtl="0" eaLnBrk="1" fontAlgn="auto" latinLnBrk="0" hangingPunct="1">
              <a:lnSpc>
                <a:spcPct val="150000"/>
              </a:lnSpc>
              <a:spcBef>
                <a:spcPts val="0"/>
              </a:spcBef>
              <a:spcAft>
                <a:spcPts val="0"/>
              </a:spcAft>
              <a:buClrTx/>
              <a:buSzTx/>
              <a:buFont typeface="Wingdings" pitchFamily="2" charset="2"/>
              <a:buChar char="Ø"/>
              <a:tabLst/>
              <a:defRPr/>
            </a:pPr>
            <a:r>
              <a:rPr kumimoji="0" lang="en-US" sz="2400" b="0" i="0" u="none" strike="noStrike" kern="1200" cap="none" spc="0" normalizeH="0" baseline="0" noProof="0" dirty="0">
                <a:ln>
                  <a:noFill/>
                </a:ln>
                <a:solidFill>
                  <a:srgbClr val="0262FF"/>
                </a:solidFill>
                <a:effectLst/>
                <a:uLnTx/>
                <a:uFillTx/>
                <a:latin typeface="Metric Regular"/>
                <a:ea typeface="+mn-ea"/>
                <a:cs typeface="+mn-cs"/>
              </a:rPr>
              <a:t>Récidive ou nouvelles infections paludéennes</a:t>
            </a:r>
          </a:p>
          <a:p>
            <a:pPr marL="285750" marR="0" lvl="0" indent="-285750" algn="l" defTabSz="914400" rtl="0" eaLnBrk="1" fontAlgn="auto" latinLnBrk="0" hangingPunct="1">
              <a:lnSpc>
                <a:spcPct val="150000"/>
              </a:lnSpc>
              <a:spcBef>
                <a:spcPts val="0"/>
              </a:spcBef>
              <a:spcAft>
                <a:spcPts val="0"/>
              </a:spcAft>
              <a:buClrTx/>
              <a:buSzTx/>
              <a:buFont typeface="Wingdings" pitchFamily="2" charset="2"/>
              <a:buChar char="Ø"/>
              <a:tabLst/>
              <a:defRPr/>
            </a:pPr>
            <a:r>
              <a:rPr kumimoji="0" lang="en-US" sz="2400" b="0" i="0" u="none" strike="noStrike" kern="1200" cap="none" spc="0" normalizeH="0" baseline="0" noProof="0" dirty="0">
                <a:ln>
                  <a:noFill/>
                </a:ln>
                <a:solidFill>
                  <a:srgbClr val="0262FF"/>
                </a:solidFill>
                <a:effectLst/>
                <a:uLnTx/>
                <a:uFillTx/>
                <a:latin typeface="Metric Regular"/>
                <a:ea typeface="+mn-ea"/>
                <a:cs typeface="+mn-cs"/>
              </a:rPr>
              <a:t>Anémie maternelle</a:t>
            </a:r>
          </a:p>
          <a:p>
            <a:pPr marL="285750" marR="0" lvl="0" indent="-285750" algn="l" defTabSz="914400" rtl="0" eaLnBrk="1" fontAlgn="auto" latinLnBrk="0" hangingPunct="1">
              <a:lnSpc>
                <a:spcPct val="150000"/>
              </a:lnSpc>
              <a:spcBef>
                <a:spcPts val="0"/>
              </a:spcBef>
              <a:spcAft>
                <a:spcPts val="0"/>
              </a:spcAft>
              <a:buClrTx/>
              <a:buSzTx/>
              <a:buFont typeface="Wingdings" pitchFamily="2" charset="2"/>
              <a:buChar char="Ø"/>
              <a:tabLst/>
              <a:defRPr/>
            </a:pPr>
            <a:r>
              <a:rPr kumimoji="0" lang="en-US" sz="2400" b="0" i="0" u="none" strike="noStrike" kern="1200" cap="none" spc="0" normalizeH="0" baseline="0" noProof="0" dirty="0">
                <a:ln>
                  <a:noFill/>
                </a:ln>
                <a:solidFill>
                  <a:srgbClr val="0262FF"/>
                </a:solidFill>
                <a:effectLst/>
                <a:uLnTx/>
                <a:uFillTx/>
                <a:latin typeface="Metric Regular"/>
                <a:ea typeface="+mn-ea"/>
                <a:cs typeface="+mn-cs"/>
              </a:rPr>
              <a:t>Anémie sévère</a:t>
            </a:r>
          </a:p>
          <a:p>
            <a:pPr marL="285750" marR="0" lvl="0" indent="-285750" algn="l" defTabSz="914400" rtl="0" eaLnBrk="1" fontAlgn="auto" latinLnBrk="0" hangingPunct="1">
              <a:lnSpc>
                <a:spcPct val="150000"/>
              </a:lnSpc>
              <a:spcBef>
                <a:spcPts val="0"/>
              </a:spcBef>
              <a:spcAft>
                <a:spcPts val="0"/>
              </a:spcAft>
              <a:buClrTx/>
              <a:buSzTx/>
              <a:buFont typeface="Wingdings" pitchFamily="2" charset="2"/>
              <a:buChar char="Ø"/>
              <a:tabLst/>
              <a:defRPr/>
            </a:pPr>
            <a:r>
              <a:rPr kumimoji="0" lang="en-US" sz="2400" b="0" i="0" u="none" strike="noStrike" kern="1200" cap="none" spc="0" normalizeH="0" baseline="0" noProof="0" dirty="0">
                <a:ln>
                  <a:noFill/>
                </a:ln>
                <a:solidFill>
                  <a:srgbClr val="0262FF"/>
                </a:solidFill>
                <a:effectLst/>
                <a:uLnTx/>
                <a:uFillTx/>
                <a:latin typeface="Metric Regular"/>
                <a:ea typeface="+mn-ea"/>
                <a:cs typeface="+mn-cs"/>
              </a:rPr>
              <a:t>Paludisme cérébral </a:t>
            </a:r>
          </a:p>
          <a:p>
            <a:pPr marL="285750" marR="0" lvl="0" indent="-285750" algn="l" defTabSz="914400" rtl="0" eaLnBrk="1" fontAlgn="auto" latinLnBrk="0" hangingPunct="1">
              <a:lnSpc>
                <a:spcPct val="150000"/>
              </a:lnSpc>
              <a:spcBef>
                <a:spcPts val="0"/>
              </a:spcBef>
              <a:spcAft>
                <a:spcPts val="0"/>
              </a:spcAft>
              <a:buClrTx/>
              <a:buSzTx/>
              <a:buFont typeface="Wingdings" pitchFamily="2" charset="2"/>
              <a:buChar char="Ø"/>
              <a:tabLst/>
              <a:defRPr/>
            </a:pPr>
            <a:r>
              <a:rPr kumimoji="0" lang="en-US" sz="2400" b="0" i="0" u="none" strike="noStrike" kern="1200" cap="none" spc="0" normalizeH="0" baseline="0" noProof="0" dirty="0">
                <a:ln>
                  <a:noFill/>
                </a:ln>
                <a:solidFill>
                  <a:srgbClr val="0262FF"/>
                </a:solidFill>
                <a:effectLst/>
                <a:uLnTx/>
                <a:uFillTx/>
                <a:latin typeface="Metric Regular"/>
                <a:ea typeface="+mn-ea"/>
                <a:cs typeface="+mn-cs"/>
              </a:rPr>
              <a:t>Mortalité maternelle</a:t>
            </a:r>
            <a:endParaRPr kumimoji="0" lang="en-US" sz="2000" b="0" i="0" u="none" strike="noStrike" kern="1200" cap="none" spc="0" normalizeH="0" baseline="0" noProof="0" dirty="0">
              <a:ln>
                <a:noFill/>
              </a:ln>
              <a:solidFill>
                <a:srgbClr val="0262FF"/>
              </a:solidFill>
              <a:effectLst/>
              <a:uLnTx/>
              <a:uFillTx/>
              <a:latin typeface="Metric Regular"/>
              <a:ea typeface="+mn-ea"/>
              <a:cs typeface="+mn-cs"/>
            </a:endParaRPr>
          </a:p>
        </p:txBody>
      </p:sp>
      <p:sp>
        <p:nvSpPr>
          <p:cNvPr id="33" name="TextBox 32">
            <a:extLst>
              <a:ext uri="{FF2B5EF4-FFF2-40B4-BE49-F238E27FC236}">
                <a16:creationId xmlns:a16="http://schemas.microsoft.com/office/drawing/2014/main" id="{84EB922D-F3AB-BD43-BF0E-9590DCC5BAD0}"/>
              </a:ext>
            </a:extLst>
          </p:cNvPr>
          <p:cNvSpPr txBox="1"/>
          <p:nvPr/>
        </p:nvSpPr>
        <p:spPr>
          <a:xfrm>
            <a:off x="5061857" y="2530929"/>
            <a:ext cx="0" cy="0"/>
          </a:xfrm>
          <a:prstGeom prst="rect">
            <a:avLst/>
          </a:prstGeom>
        </p:spPr>
        <p:txBody>
          <a:bodyPr vert="horz"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262FF"/>
              </a:solidFill>
              <a:effectLst/>
              <a:uLnTx/>
              <a:uFillTx/>
              <a:latin typeface="Metric Regular"/>
              <a:ea typeface="+mn-ea"/>
              <a:cs typeface="+mn-cs"/>
            </a:endParaRPr>
          </a:p>
        </p:txBody>
      </p:sp>
      <p:sp>
        <p:nvSpPr>
          <p:cNvPr id="34" name="TextBox 33">
            <a:extLst>
              <a:ext uri="{FF2B5EF4-FFF2-40B4-BE49-F238E27FC236}">
                <a16:creationId xmlns:a16="http://schemas.microsoft.com/office/drawing/2014/main" id="{49C217AC-AE24-BC4D-A949-AC8399BE5162}"/>
              </a:ext>
            </a:extLst>
          </p:cNvPr>
          <p:cNvSpPr txBox="1"/>
          <p:nvPr/>
        </p:nvSpPr>
        <p:spPr>
          <a:xfrm>
            <a:off x="4800600" y="1143000"/>
            <a:ext cx="0" cy="0"/>
          </a:xfrm>
          <a:prstGeom prst="rect">
            <a:avLst/>
          </a:prstGeom>
        </p:spPr>
        <p:txBody>
          <a:bodyPr vert="horz"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262FF"/>
              </a:solidFill>
              <a:effectLst/>
              <a:uLnTx/>
              <a:uFillTx/>
              <a:latin typeface="Metric Regular"/>
              <a:ea typeface="+mn-ea"/>
              <a:cs typeface="+mn-cs"/>
            </a:endParaRPr>
          </a:p>
        </p:txBody>
      </p:sp>
      <p:pic>
        <p:nvPicPr>
          <p:cNvPr id="35" name="Picture 34">
            <a:extLst>
              <a:ext uri="{FF2B5EF4-FFF2-40B4-BE49-F238E27FC236}">
                <a16:creationId xmlns:a16="http://schemas.microsoft.com/office/drawing/2014/main" id="{915FF1A6-C483-2D4D-8350-C812768FA707}"/>
              </a:ext>
            </a:extLst>
          </p:cNvPr>
          <p:cNvPicPr>
            <a:picLocks noChangeAspect="1"/>
          </p:cNvPicPr>
          <p:nvPr/>
        </p:nvPicPr>
        <p:blipFill>
          <a:blip r:embed="rId3"/>
          <a:stretch>
            <a:fillRect/>
          </a:stretch>
        </p:blipFill>
        <p:spPr>
          <a:xfrm>
            <a:off x="3829050" y="1068614"/>
            <a:ext cx="4563836" cy="4581072"/>
          </a:xfrm>
          <a:prstGeom prst="rect">
            <a:avLst/>
          </a:prstGeom>
        </p:spPr>
      </p:pic>
    </p:spTree>
    <p:extLst>
      <p:ext uri="{BB962C8B-B14F-4D97-AF65-F5344CB8AC3E}">
        <p14:creationId xmlns:p14="http://schemas.microsoft.com/office/powerpoint/2010/main" val="328605375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74255"/>
            <a:ext cx="2472267" cy="5945587"/>
          </a:xfrm>
        </p:spPr>
        <p:txBody>
          <a:bodyPr/>
          <a:lstStyle/>
          <a:p>
            <a:pPr algn="ctr">
              <a:lnSpc>
                <a:spcPct val="100000"/>
              </a:lnSpc>
            </a:pPr>
            <a:br>
              <a:rPr lang="en-US" sz="3200" dirty="0">
                <a:solidFill>
                  <a:srgbClr val="414146"/>
                </a:solidFill>
                <a:latin typeface="Bahnschrift" panose="020B0502040204020203" pitchFamily="34" charset="0"/>
                <a:ea typeface="Segoe UI" panose="020B0502040204020203" pitchFamily="34" charset="0"/>
                <a:cs typeface="Segoe UI" panose="020B0502040204020203" pitchFamily="34" charset="0"/>
              </a:rPr>
            </a:br>
            <a:br>
              <a:rPr lang="en-US" sz="3200" dirty="0">
                <a:solidFill>
                  <a:srgbClr val="414146"/>
                </a:solidFill>
                <a:effectLst>
                  <a:outerShdw blurRad="38100" dist="38100" dir="2700000" algn="tl">
                    <a:srgbClr val="000000">
                      <a:alpha val="43137"/>
                    </a:srgbClr>
                  </a:outerShdw>
                </a:effectLst>
                <a:latin typeface="Bahnschrift" panose="020B0502040204020203" pitchFamily="34" charset="0"/>
                <a:ea typeface="Segoe UI" panose="020B0502040204020203" pitchFamily="34" charset="0"/>
                <a:cs typeface="Segoe UI" panose="020B0502040204020203" pitchFamily="34" charset="0"/>
              </a:rPr>
            </a:br>
            <a:endParaRPr lang="en-US" sz="2000" b="0" dirty="0">
              <a:solidFill>
                <a:schemeClr val="tx2"/>
              </a:solidFill>
              <a:latin typeface="Bahnschrift" panose="020B0502040204020203" pitchFamily="34" charset="0"/>
              <a:ea typeface="Segoe UI" panose="020B0502040204020203" pitchFamily="34" charset="0"/>
              <a:cs typeface="Segoe UI" panose="020B0502040204020203" pitchFamily="34" charset="0"/>
            </a:endParaRPr>
          </a:p>
        </p:txBody>
      </p:sp>
      <p:pic>
        <p:nvPicPr>
          <p:cNvPr id="5" name="Picture 4" descr="C:\boutsika 5Dec2021\Projects\ROLL BACK MALARIA\RBM general\templates\logos\RBM Partnership Multi-sectoral Action Working Group logo.png"/>
          <p:cNvPicPr/>
          <p:nvPr/>
        </p:nvPicPr>
        <p:blipFill rotWithShape="1">
          <a:blip r:embed="rId2" cstate="print">
            <a:extLst>
              <a:ext uri="{28A0092B-C50C-407E-A947-70E740481C1C}">
                <a14:useLocalDpi xmlns:a14="http://schemas.microsoft.com/office/drawing/2010/main" val="0"/>
              </a:ext>
            </a:extLst>
          </a:blip>
          <a:srcRect l="9591" t="22319" r="10956" b="21415"/>
          <a:stretch/>
        </p:blipFill>
        <p:spPr bwMode="auto">
          <a:xfrm>
            <a:off x="387378" y="150697"/>
            <a:ext cx="2901315" cy="793115"/>
          </a:xfrm>
          <a:prstGeom prst="rect">
            <a:avLst/>
          </a:prstGeom>
          <a:noFill/>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9414745B-646C-7549-8E85-0DBE0E74263A}"/>
              </a:ext>
            </a:extLst>
          </p:cNvPr>
          <p:cNvSpPr txBox="1"/>
          <p:nvPr/>
        </p:nvSpPr>
        <p:spPr>
          <a:xfrm>
            <a:off x="2692400" y="2353733"/>
            <a:ext cx="0" cy="0"/>
          </a:xfrm>
          <a:prstGeom prst="rect">
            <a:avLst/>
          </a:prstGeom>
        </p:spPr>
        <p:txBody>
          <a:bodyPr vert="horz" wrap="none" lIns="0" tIns="0" rIns="0" bIns="0" rtlCol="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262FF"/>
              </a:solidFill>
              <a:effectLst/>
              <a:uLnTx/>
              <a:uFillTx/>
              <a:latin typeface="Metric 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262FF"/>
              </a:solidFill>
              <a:effectLst/>
              <a:uLnTx/>
              <a:uFillTx/>
              <a:latin typeface="Metric Regular"/>
              <a:ea typeface="+mn-ea"/>
              <a:cs typeface="+mn-cs"/>
            </a:endParaRPr>
          </a:p>
        </p:txBody>
      </p:sp>
      <p:sp>
        <p:nvSpPr>
          <p:cNvPr id="6" name="Content Placeholder 2">
            <a:extLst>
              <a:ext uri="{FF2B5EF4-FFF2-40B4-BE49-F238E27FC236}">
                <a16:creationId xmlns:a16="http://schemas.microsoft.com/office/drawing/2014/main" id="{E4046A7B-52F1-D44D-B734-06CD71E9DEF0}"/>
              </a:ext>
            </a:extLst>
          </p:cNvPr>
          <p:cNvSpPr>
            <a:spLocks noGrp="1"/>
          </p:cNvSpPr>
          <p:nvPr>
            <p:ph idx="1"/>
          </p:nvPr>
        </p:nvSpPr>
        <p:spPr>
          <a:xfrm>
            <a:off x="338666" y="1467370"/>
            <a:ext cx="11684000" cy="5115992"/>
          </a:xfrm>
        </p:spPr>
        <p:txBody>
          <a:bodyPr>
            <a:normAutofit/>
          </a:bodyPr>
          <a:lstStyle/>
          <a:p>
            <a:pPr marL="360000">
              <a:lnSpc>
                <a:spcPct val="100000"/>
              </a:lnSpc>
              <a:spcBef>
                <a:spcPts val="600"/>
              </a:spcBef>
              <a:spcAft>
                <a:spcPts val="600"/>
              </a:spcAft>
            </a:pPr>
            <a:endParaRPr lang="en-US" dirty="0">
              <a:effectLst/>
            </a:endParaRPr>
          </a:p>
          <a:p>
            <a:endParaRPr lang="en-US" dirty="0"/>
          </a:p>
        </p:txBody>
      </p:sp>
      <p:sp>
        <p:nvSpPr>
          <p:cNvPr id="3" name="TextBox 2">
            <a:extLst>
              <a:ext uri="{FF2B5EF4-FFF2-40B4-BE49-F238E27FC236}">
                <a16:creationId xmlns:a16="http://schemas.microsoft.com/office/drawing/2014/main" id="{946E0B68-B402-2D4A-9350-D11645064E53}"/>
              </a:ext>
            </a:extLst>
          </p:cNvPr>
          <p:cNvSpPr txBox="1"/>
          <p:nvPr/>
        </p:nvSpPr>
        <p:spPr>
          <a:xfrm>
            <a:off x="3676071" y="262738"/>
            <a:ext cx="8346595" cy="703276"/>
          </a:xfrm>
          <a:prstGeom prst="rect">
            <a:avLst/>
          </a:prstGeom>
        </p:spPr>
        <p:txBody>
          <a:bodyPr vert="horz"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262FF"/>
                </a:solidFill>
                <a:effectLst/>
                <a:uLnTx/>
                <a:uFillTx/>
                <a:latin typeface="Metric Regular"/>
                <a:ea typeface="+mn-ea"/>
                <a:cs typeface="+mn-cs"/>
              </a:rPr>
              <a:t>CRÉATION D'UNE DEMANDE MULTISECTORIELLE D'IPTP PARMI LES FEMMES ENCEINTES FRÉQUENTANT LES CENTRES DE SOINS D'URGENCE</a:t>
            </a:r>
            <a:endParaRPr kumimoji="0" lang="en-US" sz="2400" b="1" i="0" u="none" strike="noStrike" kern="1200" cap="none" spc="0" normalizeH="0" baseline="0" noProof="0" dirty="0">
              <a:ln>
                <a:noFill/>
              </a:ln>
              <a:solidFill>
                <a:srgbClr val="0262FF"/>
              </a:solidFill>
              <a:effectLst/>
              <a:uLnTx/>
              <a:uFillTx/>
              <a:latin typeface="Metric Regular"/>
              <a:ea typeface="+mn-ea"/>
              <a:cs typeface="+mn-cs"/>
            </a:endParaRPr>
          </a:p>
        </p:txBody>
      </p:sp>
      <p:graphicFrame>
        <p:nvGraphicFramePr>
          <p:cNvPr id="8" name="Content Placeholder 3">
            <a:extLst>
              <a:ext uri="{FF2B5EF4-FFF2-40B4-BE49-F238E27FC236}">
                <a16:creationId xmlns:a16="http://schemas.microsoft.com/office/drawing/2014/main" id="{3903F411-E7DE-9640-9E0B-26988A317D5C}"/>
              </a:ext>
            </a:extLst>
          </p:cNvPr>
          <p:cNvGraphicFramePr>
            <a:graphicFrameLocks/>
          </p:cNvGraphicFramePr>
          <p:nvPr>
            <p:extLst/>
          </p:nvPr>
        </p:nvGraphicFramePr>
        <p:xfrm>
          <a:off x="584200" y="1126671"/>
          <a:ext cx="8610600" cy="5693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8F83C118-59A0-E84D-9036-0B3B5FE1042B}"/>
              </a:ext>
            </a:extLst>
          </p:cNvPr>
          <p:cNvSpPr txBox="1"/>
          <p:nvPr/>
        </p:nvSpPr>
        <p:spPr>
          <a:xfrm>
            <a:off x="10684933" y="2099733"/>
            <a:ext cx="0" cy="0"/>
          </a:xfrm>
          <a:prstGeom prst="rect">
            <a:avLst/>
          </a:prstGeom>
        </p:spPr>
        <p:txBody>
          <a:bodyPr vert="horz"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262FF"/>
              </a:solidFill>
              <a:effectLst/>
              <a:uLnTx/>
              <a:uFillTx/>
              <a:latin typeface="Metric Regular"/>
              <a:ea typeface="+mn-ea"/>
              <a:cs typeface="+mn-cs"/>
            </a:endParaRPr>
          </a:p>
        </p:txBody>
      </p:sp>
      <p:sp>
        <p:nvSpPr>
          <p:cNvPr id="11" name="TextBox 10">
            <a:extLst>
              <a:ext uri="{FF2B5EF4-FFF2-40B4-BE49-F238E27FC236}">
                <a16:creationId xmlns:a16="http://schemas.microsoft.com/office/drawing/2014/main" id="{FBAFA902-FC16-F143-A5FD-583DC837FA52}"/>
              </a:ext>
            </a:extLst>
          </p:cNvPr>
          <p:cNvSpPr txBox="1"/>
          <p:nvPr/>
        </p:nvSpPr>
        <p:spPr>
          <a:xfrm>
            <a:off x="9650186" y="1766806"/>
            <a:ext cx="2372480" cy="3997180"/>
          </a:xfrm>
          <a:prstGeom prst="rect">
            <a:avLst/>
          </a:prstGeom>
        </p:spPr>
        <p:txBody>
          <a:bodyPr vert="horz"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262FF"/>
                </a:solidFill>
                <a:effectLst/>
                <a:uLnTx/>
                <a:uFillTx/>
                <a:latin typeface="Metric Regular"/>
                <a:ea typeface="+mn-ea"/>
                <a:cs typeface="+mn-cs"/>
              </a:rPr>
              <a:t>Révision des messages clés actuels sur le paludisme pour cibler les femmes enceintes  </a:t>
            </a:r>
            <a:endParaRPr kumimoji="0" lang="en-US" sz="2000" b="0" i="0" u="none" strike="noStrike" kern="1200" cap="none" spc="0" normalizeH="0" baseline="0" noProof="0" dirty="0">
              <a:ln>
                <a:noFill/>
              </a:ln>
              <a:solidFill>
                <a:srgbClr val="0262FF"/>
              </a:solidFill>
              <a:effectLst/>
              <a:uLnTx/>
              <a:uFillTx/>
              <a:latin typeface="Metric Regular"/>
              <a:ea typeface="+mn-ea"/>
              <a:cs typeface="+mn-cs"/>
            </a:endParaRPr>
          </a:p>
        </p:txBody>
      </p:sp>
    </p:spTree>
    <p:extLst>
      <p:ext uri="{BB962C8B-B14F-4D97-AF65-F5344CB8AC3E}">
        <p14:creationId xmlns:p14="http://schemas.microsoft.com/office/powerpoint/2010/main" val="289796264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boutsika 5Dec2021\Projects\ROLL BACK MALARIA\RBM general\templates\logos\RBM Partnership Multi-sectoral Action Working Group logo.png"/>
          <p:cNvPicPr/>
          <p:nvPr/>
        </p:nvPicPr>
        <p:blipFill rotWithShape="1">
          <a:blip r:embed="rId2" cstate="print">
            <a:extLst>
              <a:ext uri="{28A0092B-C50C-407E-A947-70E740481C1C}">
                <a14:useLocalDpi xmlns:a14="http://schemas.microsoft.com/office/drawing/2010/main" val="0"/>
              </a:ext>
            </a:extLst>
          </a:blip>
          <a:srcRect l="9591" t="22319" r="10956" b="21415"/>
          <a:stretch/>
        </p:blipFill>
        <p:spPr bwMode="auto">
          <a:xfrm>
            <a:off x="387378" y="150697"/>
            <a:ext cx="2901315" cy="793115"/>
          </a:xfrm>
          <a:prstGeom prst="rect">
            <a:avLst/>
          </a:prstGeom>
          <a:noFill/>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9414745B-646C-7549-8E85-0DBE0E74263A}"/>
              </a:ext>
            </a:extLst>
          </p:cNvPr>
          <p:cNvSpPr txBox="1"/>
          <p:nvPr/>
        </p:nvSpPr>
        <p:spPr>
          <a:xfrm>
            <a:off x="2692400" y="2353733"/>
            <a:ext cx="0" cy="0"/>
          </a:xfrm>
          <a:prstGeom prst="rect">
            <a:avLst/>
          </a:prstGeom>
        </p:spPr>
        <p:txBody>
          <a:bodyPr vert="horz" wrap="none" lIns="0" tIns="0" rIns="0" bIns="0" rtlCol="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262FF"/>
              </a:solidFill>
              <a:effectLst/>
              <a:uLnTx/>
              <a:uFillTx/>
              <a:latin typeface="Metric 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262FF"/>
              </a:solidFill>
              <a:effectLst/>
              <a:uLnTx/>
              <a:uFillTx/>
              <a:latin typeface="Metric Regular"/>
              <a:ea typeface="+mn-ea"/>
              <a:cs typeface="+mn-cs"/>
            </a:endParaRPr>
          </a:p>
        </p:txBody>
      </p:sp>
      <p:sp>
        <p:nvSpPr>
          <p:cNvPr id="6" name="Content Placeholder 2">
            <a:extLst>
              <a:ext uri="{FF2B5EF4-FFF2-40B4-BE49-F238E27FC236}">
                <a16:creationId xmlns:a16="http://schemas.microsoft.com/office/drawing/2014/main" id="{E4046A7B-52F1-D44D-B734-06CD71E9DEF0}"/>
              </a:ext>
            </a:extLst>
          </p:cNvPr>
          <p:cNvSpPr>
            <a:spLocks noGrp="1"/>
          </p:cNvSpPr>
          <p:nvPr>
            <p:ph idx="1"/>
          </p:nvPr>
        </p:nvSpPr>
        <p:spPr>
          <a:xfrm>
            <a:off x="387378" y="1262083"/>
            <a:ext cx="11450836" cy="5334660"/>
          </a:xfrm>
        </p:spPr>
        <p:txBody>
          <a:bodyPr>
            <a:noAutofit/>
          </a:bodyPr>
          <a:lstStyle/>
          <a:p>
            <a:pPr>
              <a:lnSpc>
                <a:spcPct val="120000"/>
              </a:lnSpc>
              <a:buNone/>
            </a:pPr>
            <a:r>
              <a:rPr lang="en-US" sz="2000" dirty="0">
                <a:effectLst/>
              </a:rPr>
              <a:t>Développement</a:t>
            </a:r>
          </a:p>
          <a:p>
            <a:pPr marL="342900" indent="-342900">
              <a:lnSpc>
                <a:spcPct val="120000"/>
              </a:lnSpc>
              <a:buFont typeface="Wingdings" pitchFamily="2" charset="2"/>
              <a:buChar char="Ø"/>
            </a:pPr>
            <a:r>
              <a:rPr lang="en-US" sz="2000" b="0" dirty="0"/>
              <a:t>Le paludisme est une cause et un résultat de la pauvreté, l'émancipation économique des femmes réduit le paludisme </a:t>
            </a:r>
            <a:r>
              <a:rPr lang="en-US" sz="2000" dirty="0"/>
              <a:t>(MFPED, Parlement, Président). </a:t>
            </a:r>
            <a:endParaRPr lang="en-US" sz="2000" dirty="0">
              <a:effectLst/>
            </a:endParaRPr>
          </a:p>
          <a:p>
            <a:pPr>
              <a:lnSpc>
                <a:spcPct val="120000"/>
              </a:lnSpc>
              <a:buNone/>
            </a:pPr>
            <a:r>
              <a:rPr lang="en-US" sz="2000" dirty="0">
                <a:effectLst/>
              </a:rPr>
              <a:t>Professionnel</a:t>
            </a:r>
          </a:p>
          <a:p>
            <a:pPr marL="342900" indent="-342900">
              <a:lnSpc>
                <a:spcPct val="120000"/>
              </a:lnSpc>
              <a:buFont typeface="Wingdings" pitchFamily="2" charset="2"/>
              <a:buChar char="Ø"/>
            </a:pPr>
            <a:r>
              <a:rPr lang="en-US" sz="2000" b="0" dirty="0"/>
              <a:t>Activités extérieures des femmes de 5 heures du matin à la mi-nuit, prise en compte de la dynamique du ménage</a:t>
            </a:r>
            <a:r>
              <a:rPr lang="en-US" sz="2000" dirty="0"/>
              <a:t>, (Hommes, </a:t>
            </a:r>
            <a:r>
              <a:rPr lang="en-US" sz="2000" dirty="0" err="1"/>
              <a:t>Covt </a:t>
            </a:r>
            <a:r>
              <a:rPr lang="en-US" sz="2000" dirty="0"/>
              <a:t>local) </a:t>
            </a:r>
            <a:endParaRPr lang="en-US" sz="2000" dirty="0">
              <a:effectLst/>
            </a:endParaRPr>
          </a:p>
          <a:p>
            <a:pPr>
              <a:lnSpc>
                <a:spcPct val="120000"/>
              </a:lnSpc>
              <a:buNone/>
            </a:pPr>
            <a:r>
              <a:rPr lang="en-US" sz="2000" dirty="0"/>
              <a:t>Comportementale</a:t>
            </a:r>
          </a:p>
          <a:p>
            <a:pPr indent="-342900">
              <a:lnSpc>
                <a:spcPct val="120000"/>
              </a:lnSpc>
              <a:buFont typeface="Wingdings" pitchFamily="2" charset="2"/>
              <a:buChar char="Ø"/>
            </a:pPr>
            <a:r>
              <a:rPr lang="en-US" sz="2000" b="0" dirty="0"/>
              <a:t>Communication appropriée sur les risques et sensibilisation continue pour améliorer l'utilisation des moustiquaires par les femmes enceintes </a:t>
            </a:r>
            <a:r>
              <a:rPr lang="en-US" sz="2000" dirty="0"/>
              <a:t>(ABCDE) </a:t>
            </a:r>
          </a:p>
          <a:p>
            <a:pPr indent="-342900">
              <a:lnSpc>
                <a:spcPct val="120000"/>
              </a:lnSpc>
              <a:buFont typeface="Wingdings" pitchFamily="2" charset="2"/>
              <a:buChar char="Ø"/>
            </a:pPr>
            <a:r>
              <a:rPr lang="en-US" sz="2000" dirty="0"/>
              <a:t>"Suis-je exempt de paludisme aujourd'hui ?", </a:t>
            </a:r>
            <a:r>
              <a:rPr lang="en-US" sz="2000" b="0" dirty="0"/>
              <a:t>utilisation des gardiens pour atteindre les femmes enceintes (</a:t>
            </a:r>
            <a:r>
              <a:rPr lang="en-US" sz="2000" dirty="0"/>
              <a:t>chefs de famille, écoles, VHT, femmes pairs, femmes enceintes, dirigeants</a:t>
            </a:r>
            <a:r>
              <a:rPr lang="en-US" sz="2000" b="0" dirty="0"/>
              <a:t>). </a:t>
            </a:r>
          </a:p>
          <a:p>
            <a:pPr>
              <a:lnSpc>
                <a:spcPct val="120000"/>
              </a:lnSpc>
              <a:buNone/>
            </a:pPr>
            <a:r>
              <a:rPr lang="en-US" sz="2000" dirty="0">
                <a:effectLst/>
              </a:rPr>
              <a:t>Nutritionnel</a:t>
            </a:r>
          </a:p>
          <a:p>
            <a:pPr indent="-342900">
              <a:lnSpc>
                <a:spcPct val="120000"/>
              </a:lnSpc>
              <a:buFont typeface="Wingdings" pitchFamily="2" charset="2"/>
              <a:buChar char="Ø"/>
            </a:pPr>
            <a:r>
              <a:rPr lang="en-US" sz="2000" b="0" dirty="0"/>
              <a:t>Anémie, carences en fer, en </a:t>
            </a:r>
            <a:r>
              <a:rPr lang="en-US" sz="2000" b="0" dirty="0" err="1"/>
              <a:t>vitamine </a:t>
            </a:r>
            <a:r>
              <a:rPr lang="en-US" sz="2000" b="0" dirty="0"/>
              <a:t>B12, en acide folique, approvisionnement à domicile en lait, en </a:t>
            </a:r>
            <a:r>
              <a:rPr lang="en-US" sz="2000" b="0" dirty="0" err="1"/>
              <a:t>œufs, en légumes </a:t>
            </a:r>
            <a:r>
              <a:rPr lang="en-US" sz="2000" b="0" dirty="0"/>
              <a:t>(feuilles de citrouille), à portée de main de chaque PW </a:t>
            </a:r>
            <a:r>
              <a:rPr lang="en-US" sz="2000" dirty="0"/>
              <a:t>(VHT, leaders).</a:t>
            </a:r>
          </a:p>
        </p:txBody>
      </p:sp>
      <p:sp>
        <p:nvSpPr>
          <p:cNvPr id="3" name="TextBox 2">
            <a:extLst>
              <a:ext uri="{FF2B5EF4-FFF2-40B4-BE49-F238E27FC236}">
                <a16:creationId xmlns:a16="http://schemas.microsoft.com/office/drawing/2014/main" id="{946E0B68-B402-2D4A-9350-D11645064E53}"/>
              </a:ext>
            </a:extLst>
          </p:cNvPr>
          <p:cNvSpPr txBox="1"/>
          <p:nvPr/>
        </p:nvSpPr>
        <p:spPr>
          <a:xfrm>
            <a:off x="4147456" y="268346"/>
            <a:ext cx="5894615" cy="405909"/>
          </a:xfrm>
          <a:prstGeom prst="rect">
            <a:avLst/>
          </a:prstGeom>
        </p:spPr>
        <p:txBody>
          <a:bodyPr vert="horz"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262FF"/>
                </a:solidFill>
                <a:effectLst/>
                <a:uLnTx/>
                <a:uFillTx/>
                <a:latin typeface="Metric Regular"/>
                <a:ea typeface="+mn-ea"/>
                <a:cs typeface="+mn-cs"/>
              </a:rPr>
              <a:t>PIM multisectoriel CONCLUSIONS</a:t>
            </a:r>
          </a:p>
        </p:txBody>
      </p:sp>
    </p:spTree>
    <p:extLst>
      <p:ext uri="{BB962C8B-B14F-4D97-AF65-F5344CB8AC3E}">
        <p14:creationId xmlns:p14="http://schemas.microsoft.com/office/powerpoint/2010/main" val="399883342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boutsika 5Dec2021\Projects\ROLL BACK MALARIA\RBM general\templates\logos\RBM Partnership Multi-sectoral Action Working Group logo.png"/>
          <p:cNvPicPr/>
          <p:nvPr/>
        </p:nvPicPr>
        <p:blipFill rotWithShape="1">
          <a:blip r:embed="rId2" cstate="print">
            <a:extLst>
              <a:ext uri="{28A0092B-C50C-407E-A947-70E740481C1C}">
                <a14:useLocalDpi xmlns:a14="http://schemas.microsoft.com/office/drawing/2010/main" val="0"/>
              </a:ext>
            </a:extLst>
          </a:blip>
          <a:srcRect l="9591" t="22319" r="10956" b="21415"/>
          <a:stretch/>
        </p:blipFill>
        <p:spPr bwMode="auto">
          <a:xfrm>
            <a:off x="387378" y="150697"/>
            <a:ext cx="2901315" cy="793115"/>
          </a:xfrm>
          <a:prstGeom prst="rect">
            <a:avLst/>
          </a:prstGeom>
          <a:noFill/>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9414745B-646C-7549-8E85-0DBE0E74263A}"/>
              </a:ext>
            </a:extLst>
          </p:cNvPr>
          <p:cNvSpPr txBox="1"/>
          <p:nvPr/>
        </p:nvSpPr>
        <p:spPr>
          <a:xfrm>
            <a:off x="2692400" y="2353733"/>
            <a:ext cx="0" cy="0"/>
          </a:xfrm>
          <a:prstGeom prst="rect">
            <a:avLst/>
          </a:prstGeom>
        </p:spPr>
        <p:txBody>
          <a:bodyPr vert="horz" wrap="none" lIns="0" tIns="0" rIns="0" bIns="0" rtlCol="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262FF"/>
              </a:solidFill>
              <a:effectLst/>
              <a:uLnTx/>
              <a:uFillTx/>
              <a:latin typeface="Metric 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262FF"/>
              </a:solidFill>
              <a:effectLst/>
              <a:uLnTx/>
              <a:uFillTx/>
              <a:latin typeface="Metric Regular"/>
              <a:ea typeface="+mn-ea"/>
              <a:cs typeface="+mn-cs"/>
            </a:endParaRPr>
          </a:p>
        </p:txBody>
      </p:sp>
      <p:sp>
        <p:nvSpPr>
          <p:cNvPr id="6" name="Content Placeholder 2">
            <a:extLst>
              <a:ext uri="{FF2B5EF4-FFF2-40B4-BE49-F238E27FC236}">
                <a16:creationId xmlns:a16="http://schemas.microsoft.com/office/drawing/2014/main" id="{E4046A7B-52F1-D44D-B734-06CD71E9DEF0}"/>
              </a:ext>
            </a:extLst>
          </p:cNvPr>
          <p:cNvSpPr>
            <a:spLocks noGrp="1"/>
          </p:cNvSpPr>
          <p:nvPr>
            <p:ph idx="1"/>
          </p:nvPr>
        </p:nvSpPr>
        <p:spPr>
          <a:xfrm>
            <a:off x="387378" y="1329705"/>
            <a:ext cx="11434508" cy="5103754"/>
          </a:xfrm>
        </p:spPr>
        <p:txBody>
          <a:bodyPr>
            <a:noAutofit/>
          </a:bodyPr>
          <a:lstStyle/>
          <a:p>
            <a:pPr>
              <a:lnSpc>
                <a:spcPct val="120000"/>
              </a:lnSpc>
              <a:buNone/>
            </a:pPr>
            <a:r>
              <a:rPr lang="en-US" sz="2000" dirty="0">
                <a:effectLst/>
              </a:rPr>
              <a:t>Accès aux soins de santé</a:t>
            </a:r>
          </a:p>
          <a:p>
            <a:pPr indent="-342900">
              <a:lnSpc>
                <a:spcPct val="120000"/>
              </a:lnSpc>
              <a:buFont typeface="Wingdings" pitchFamily="2" charset="2"/>
              <a:buChar char="Ø"/>
            </a:pPr>
            <a:r>
              <a:rPr lang="en-US" sz="2000" b="0" dirty="0"/>
              <a:t> Accès 24 heures sur 24 et 7 jours sur 7 aux services de santé à la portée du personnel de santé publique </a:t>
            </a:r>
            <a:r>
              <a:rPr lang="en-US" sz="2000" dirty="0"/>
              <a:t>(ministère de la santé, gouvernement local, secteur privé).</a:t>
            </a:r>
          </a:p>
          <a:p>
            <a:pPr indent="-342900">
              <a:lnSpc>
                <a:spcPct val="120000"/>
              </a:lnSpc>
              <a:buFont typeface="Wingdings" pitchFamily="2" charset="2"/>
              <a:buChar char="Ø"/>
            </a:pPr>
            <a:r>
              <a:rPr lang="en-US" sz="2000" b="0" dirty="0"/>
              <a:t>Fournitures médicales essentielles, médecine rapide, ressources humaines </a:t>
            </a:r>
            <a:r>
              <a:rPr lang="en-US" sz="2000" dirty="0"/>
              <a:t>(ministère de la santé, gouvernement local, secteur privé)</a:t>
            </a:r>
            <a:endParaRPr lang="en-US" sz="2000" b="0" dirty="0"/>
          </a:p>
          <a:p>
            <a:pPr indent="-342900">
              <a:lnSpc>
                <a:spcPct val="120000"/>
              </a:lnSpc>
              <a:buFont typeface="Wingdings" pitchFamily="2" charset="2"/>
              <a:buChar char="Ø"/>
            </a:pPr>
            <a:r>
              <a:rPr lang="en-US" sz="2000" b="0" dirty="0"/>
              <a:t>Soins prénatals précoces et recherche de soins (</a:t>
            </a:r>
            <a:r>
              <a:rPr lang="en-US" sz="2000" b="0" dirty="0" err="1"/>
              <a:t>diagnostic </a:t>
            </a:r>
            <a:r>
              <a:rPr lang="en-US" sz="2000" b="0" dirty="0"/>
              <a:t>et traitement dans les 24 </a:t>
            </a:r>
            <a:r>
              <a:rPr lang="en-US" sz="2000" b="0" dirty="0" err="1"/>
              <a:t>heures suivant </a:t>
            </a:r>
            <a:r>
              <a:rPr lang="en-US" sz="2000" b="0" dirty="0"/>
              <a:t>l'apparition de la fièvre) (</a:t>
            </a:r>
            <a:r>
              <a:rPr lang="en-US" sz="2000" dirty="0"/>
              <a:t>ministère de la santé, gouvernement local, secteur privé)</a:t>
            </a:r>
            <a:endParaRPr lang="en-US" sz="2000" b="0" dirty="0"/>
          </a:p>
          <a:p>
            <a:pPr>
              <a:lnSpc>
                <a:spcPct val="120000"/>
              </a:lnSpc>
              <a:buNone/>
            </a:pPr>
            <a:r>
              <a:rPr lang="en-US" sz="2000" dirty="0"/>
              <a:t>Données</a:t>
            </a:r>
          </a:p>
          <a:p>
            <a:pPr indent="-342900">
              <a:lnSpc>
                <a:spcPct val="120000"/>
              </a:lnSpc>
              <a:buFont typeface="Wingdings" pitchFamily="2" charset="2"/>
              <a:buChar char="Ø"/>
            </a:pPr>
            <a:r>
              <a:rPr lang="en-US" sz="2000" b="0" dirty="0"/>
              <a:t>Les données pourraient être saisies automatiquement dans le cadre de la prestation de services de soins prénatals de routine et interconnectées avec les systèmes nationaux de gestion de l'information sur la santé, ce qui permettrait de soutenir en temps réel les communautés, les établissements et les agents de santé qui fournissent ces services </a:t>
            </a:r>
            <a:r>
              <a:rPr lang="en-US" sz="2000" dirty="0"/>
              <a:t>(DHIS, HMIS).</a:t>
            </a:r>
            <a:endParaRPr lang="en-US" sz="2000" dirty="0">
              <a:effectLst/>
            </a:endParaRPr>
          </a:p>
          <a:p>
            <a:pPr>
              <a:lnSpc>
                <a:spcPct val="120000"/>
              </a:lnSpc>
              <a:buNone/>
            </a:pPr>
            <a:r>
              <a:rPr lang="en-US" sz="2000" dirty="0">
                <a:effectLst/>
              </a:rPr>
              <a:t>Contrôle vectoriel</a:t>
            </a:r>
          </a:p>
          <a:p>
            <a:pPr marL="342900" indent="-342900">
              <a:lnSpc>
                <a:spcPct val="120000"/>
              </a:lnSpc>
              <a:buFont typeface="Wingdings" pitchFamily="2" charset="2"/>
              <a:buChar char="Ø"/>
            </a:pPr>
            <a:r>
              <a:rPr lang="en-US" sz="2000" b="0" dirty="0"/>
              <a:t>Amélioration de la couverture des MILD, des IRS et des larvicides, réduction des sites de reproduction </a:t>
            </a:r>
            <a:r>
              <a:rPr lang="en-US" sz="2000" dirty="0"/>
              <a:t>(ministère de la santé, gouvernement local, secteur privé)</a:t>
            </a:r>
            <a:endParaRPr lang="en-US" sz="2000" b="0" dirty="0"/>
          </a:p>
          <a:p>
            <a:pPr>
              <a:lnSpc>
                <a:spcPct val="120000"/>
              </a:lnSpc>
              <a:buNone/>
            </a:pPr>
            <a:r>
              <a:rPr lang="en-US" sz="2000" dirty="0">
                <a:effectLst/>
              </a:rPr>
              <a:t>Logement</a:t>
            </a:r>
          </a:p>
          <a:p>
            <a:pPr marL="342900" indent="-342900">
              <a:lnSpc>
                <a:spcPct val="120000"/>
              </a:lnSpc>
              <a:buFont typeface="Wingdings" pitchFamily="2" charset="2"/>
              <a:buChar char="Ø"/>
            </a:pPr>
            <a:r>
              <a:rPr lang="en-US" sz="2000" b="0" dirty="0">
                <a:effectLst/>
              </a:rPr>
              <a:t>L'amélioration de l'habitat réduit le paludisme chez les femmes enceintes </a:t>
            </a:r>
            <a:r>
              <a:rPr lang="en-US" sz="2000" dirty="0">
                <a:effectLst/>
              </a:rPr>
              <a:t>(</a:t>
            </a:r>
            <a:r>
              <a:rPr lang="en-US" sz="2000" dirty="0"/>
              <a:t>logement, </a:t>
            </a:r>
            <a:r>
              <a:rPr lang="en-US" sz="2000" dirty="0">
                <a:effectLst/>
              </a:rPr>
              <a:t>gouvernement local, maires et conseillers municipaux)</a:t>
            </a:r>
          </a:p>
        </p:txBody>
      </p:sp>
      <p:sp>
        <p:nvSpPr>
          <p:cNvPr id="3" name="TextBox 2">
            <a:extLst>
              <a:ext uri="{FF2B5EF4-FFF2-40B4-BE49-F238E27FC236}">
                <a16:creationId xmlns:a16="http://schemas.microsoft.com/office/drawing/2014/main" id="{946E0B68-B402-2D4A-9350-D11645064E53}"/>
              </a:ext>
            </a:extLst>
          </p:cNvPr>
          <p:cNvSpPr txBox="1"/>
          <p:nvPr/>
        </p:nvSpPr>
        <p:spPr>
          <a:xfrm>
            <a:off x="4147456" y="268346"/>
            <a:ext cx="5894615" cy="405909"/>
          </a:xfrm>
          <a:prstGeom prst="rect">
            <a:avLst/>
          </a:prstGeom>
        </p:spPr>
        <p:txBody>
          <a:bodyPr vert="horz"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262FF"/>
                </a:solidFill>
                <a:effectLst/>
                <a:uLnTx/>
                <a:uFillTx/>
                <a:latin typeface="Metric Regular"/>
                <a:ea typeface="+mn-ea"/>
                <a:cs typeface="+mn-cs"/>
              </a:rPr>
              <a:t>CONCLUSIONS DU PIM multisectoriel (</a:t>
            </a:r>
            <a:r>
              <a:rPr kumimoji="0" lang="en-GB" sz="1800" b="1" i="0" u="none" strike="noStrike" kern="1200" cap="none" spc="0" normalizeH="0" baseline="0" noProof="0" dirty="0" err="1">
                <a:ln>
                  <a:noFill/>
                </a:ln>
                <a:solidFill>
                  <a:srgbClr val="0262FF"/>
                </a:solidFill>
                <a:effectLst/>
                <a:uLnTx/>
                <a:uFillTx/>
                <a:latin typeface="Metric Regular"/>
                <a:ea typeface="+mn-ea"/>
                <a:cs typeface="+mn-cs"/>
              </a:rPr>
              <a:t>suite</a:t>
            </a:r>
            <a:r>
              <a:rPr kumimoji="0" lang="en-GB" sz="1800" b="1" i="0" u="none" strike="noStrike" kern="1200" cap="none" spc="0" normalizeH="0" baseline="0" noProof="0" dirty="0">
                <a:ln>
                  <a:noFill/>
                </a:ln>
                <a:solidFill>
                  <a:srgbClr val="0262FF"/>
                </a:solidFill>
                <a:effectLst/>
                <a:uLnTx/>
                <a:uFillTx/>
                <a:latin typeface="Metric Regular"/>
                <a:ea typeface="+mn-ea"/>
                <a:cs typeface="+mn-cs"/>
              </a:rPr>
              <a:t>)</a:t>
            </a:r>
            <a:endParaRPr kumimoji="0" lang="en-GB" sz="2400" b="1" i="0" u="none" strike="noStrike" kern="1200" cap="none" spc="0" normalizeH="0" baseline="0" noProof="0" dirty="0">
              <a:ln>
                <a:noFill/>
              </a:ln>
              <a:solidFill>
                <a:srgbClr val="0262FF"/>
              </a:solidFill>
              <a:effectLst/>
              <a:uLnTx/>
              <a:uFillTx/>
              <a:latin typeface="Metric Regular"/>
              <a:ea typeface="+mn-ea"/>
              <a:cs typeface="+mn-cs"/>
            </a:endParaRPr>
          </a:p>
        </p:txBody>
      </p:sp>
    </p:spTree>
    <p:extLst>
      <p:ext uri="{BB962C8B-B14F-4D97-AF65-F5344CB8AC3E}">
        <p14:creationId xmlns:p14="http://schemas.microsoft.com/office/powerpoint/2010/main" val="154595545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7378" y="4702629"/>
            <a:ext cx="11686089" cy="1509000"/>
          </a:xfrm>
        </p:spPr>
        <p:txBody>
          <a:bodyPr/>
          <a:lstStyle/>
          <a:p>
            <a:pPr algn="ctr">
              <a:lnSpc>
                <a:spcPct val="100000"/>
              </a:lnSpc>
            </a:pPr>
            <a:r>
              <a:rPr lang="en-US" sz="2400" dirty="0">
                <a:latin typeface="Bahnschrift" panose="020B0502040204020203" pitchFamily="34" charset="0"/>
              </a:rPr>
              <a:t>Visitez la page du MSWG </a:t>
            </a:r>
            <a:r>
              <a:rPr lang="en-US" sz="2400" dirty="0">
                <a:latin typeface="Bahnschrift" panose="020B0502040204020203" pitchFamily="34" charset="0"/>
                <a:hlinkClick r:id="rId2"/>
              </a:rPr>
              <a:t>https://endmalaria.org/our-work-working-groups/multi-sectoral-action</a:t>
            </a:r>
            <a:br>
              <a:rPr lang="en-US" sz="2400" dirty="0">
                <a:latin typeface="Bahnschrift" panose="020B0502040204020203" pitchFamily="34" charset="0"/>
              </a:rPr>
            </a:br>
            <a:br>
              <a:rPr lang="en-US" sz="2400" dirty="0">
                <a:latin typeface="Bahnschrift" panose="020B0502040204020203" pitchFamily="34" charset="0"/>
              </a:rPr>
            </a:br>
            <a:br>
              <a:rPr lang="en-US" sz="2400" dirty="0">
                <a:latin typeface="Bahnschrift" panose="020B0502040204020203" pitchFamily="34" charset="0"/>
              </a:rPr>
            </a:br>
            <a:r>
              <a:rPr lang="en-US" sz="2400" dirty="0">
                <a:latin typeface="Bahnschrift" panose="020B0502040204020203" pitchFamily="34" charset="0"/>
              </a:rPr>
              <a:t> </a:t>
            </a:r>
            <a:br>
              <a:rPr lang="en-US" sz="2400" dirty="0">
                <a:latin typeface="Bahnschrift" panose="020B0502040204020203" pitchFamily="34" charset="0"/>
              </a:rPr>
            </a:br>
            <a:br>
              <a:rPr lang="en-US" sz="2400" dirty="0">
                <a:solidFill>
                  <a:schemeClr val="tx2"/>
                </a:solidFill>
                <a:latin typeface="Bahnschrift" panose="020B0502040204020203" pitchFamily="34" charset="0"/>
                <a:ea typeface="Segoe UI" panose="020B0502040204020203" pitchFamily="34" charset="0"/>
                <a:cs typeface="Segoe UI" panose="020B0502040204020203" pitchFamily="34" charset="0"/>
              </a:rPr>
            </a:br>
            <a:r>
              <a:rPr lang="en-US" sz="2400" dirty="0">
                <a:solidFill>
                  <a:schemeClr val="tx2"/>
                </a:solidFill>
                <a:latin typeface="Bahnschrift" panose="020B0502040204020203" pitchFamily="34" charset="0"/>
                <a:ea typeface="Segoe UI" panose="020B0502040204020203" pitchFamily="34" charset="0"/>
                <a:cs typeface="Segoe UI" panose="020B0502040204020203" pitchFamily="34" charset="0"/>
              </a:rPr>
              <a:t>Pour toute question : mbabazipeter@gmail.com/+256772405440  </a:t>
            </a:r>
            <a:endParaRPr lang="en-US" sz="2000" b="0" dirty="0">
              <a:solidFill>
                <a:schemeClr val="tx2"/>
              </a:solidFill>
              <a:latin typeface="Bahnschrift" panose="020B0502040204020203" pitchFamily="34" charset="0"/>
              <a:ea typeface="Segoe UI" panose="020B0502040204020203" pitchFamily="34" charset="0"/>
              <a:cs typeface="Segoe UI" panose="020B0502040204020203" pitchFamily="34" charset="0"/>
            </a:endParaRPr>
          </a:p>
        </p:txBody>
      </p:sp>
      <p:pic>
        <p:nvPicPr>
          <p:cNvPr id="5" name="Picture 4" descr="C:\boutsika 5Dec2021\Projects\ROLL BACK MALARIA\RBM general\templates\logos\RBM Partnership Multi-sectoral Action Working Group logo.png"/>
          <p:cNvPicPr/>
          <p:nvPr/>
        </p:nvPicPr>
        <p:blipFill rotWithShape="1">
          <a:blip r:embed="rId3" cstate="print">
            <a:extLst>
              <a:ext uri="{28A0092B-C50C-407E-A947-70E740481C1C}">
                <a14:useLocalDpi xmlns:a14="http://schemas.microsoft.com/office/drawing/2010/main" val="0"/>
              </a:ext>
            </a:extLst>
          </a:blip>
          <a:srcRect l="9591" t="22319" r="10956" b="21415"/>
          <a:stretch/>
        </p:blipFill>
        <p:spPr bwMode="auto">
          <a:xfrm>
            <a:off x="387378" y="150697"/>
            <a:ext cx="2901315" cy="793115"/>
          </a:xfrm>
          <a:prstGeom prst="rect">
            <a:avLst/>
          </a:prstGeom>
          <a:noFill/>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BA2EF410-BDE5-3846-B2B7-E849E25B6866}"/>
              </a:ext>
            </a:extLst>
          </p:cNvPr>
          <p:cNvSpPr txBox="1"/>
          <p:nvPr/>
        </p:nvSpPr>
        <p:spPr>
          <a:xfrm>
            <a:off x="3725333" y="2438400"/>
            <a:ext cx="0" cy="0"/>
          </a:xfrm>
          <a:prstGeom prst="rect">
            <a:avLst/>
          </a:prstGeom>
        </p:spPr>
        <p:txBody>
          <a:bodyPr vert="horz"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dirty="0">
              <a:ln>
                <a:noFill/>
              </a:ln>
              <a:solidFill>
                <a:srgbClr val="0262FF"/>
              </a:solidFill>
              <a:effectLst/>
              <a:uLnTx/>
              <a:uFillTx/>
              <a:latin typeface="Metric Regular"/>
              <a:ea typeface="+mn-ea"/>
              <a:cs typeface="+mn-cs"/>
            </a:endParaRPr>
          </a:p>
        </p:txBody>
      </p:sp>
      <p:sp>
        <p:nvSpPr>
          <p:cNvPr id="3" name="TextBox 2">
            <a:extLst>
              <a:ext uri="{FF2B5EF4-FFF2-40B4-BE49-F238E27FC236}">
                <a16:creationId xmlns:a16="http://schemas.microsoft.com/office/drawing/2014/main" id="{28745ABD-AEE8-8A43-8B61-B8C7FE8E69AC}"/>
              </a:ext>
            </a:extLst>
          </p:cNvPr>
          <p:cNvSpPr txBox="1"/>
          <p:nvPr/>
        </p:nvSpPr>
        <p:spPr>
          <a:xfrm>
            <a:off x="1371600" y="1320991"/>
            <a:ext cx="8752115" cy="914400"/>
          </a:xfrm>
          <a:prstGeom prst="rect">
            <a:avLst/>
          </a:prstGeom>
        </p:spPr>
        <p:txBody>
          <a:bodyPr vert="horz"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262FF"/>
                </a:solidFill>
                <a:effectLst/>
                <a:uLnTx/>
                <a:uFillTx/>
                <a:latin typeface="Metric Regular"/>
                <a:ea typeface="+mn-ea"/>
                <a:cs typeface="+mn-cs"/>
              </a:rPr>
              <a:t>"L'élimination du paludisme commence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262FF"/>
                </a:solidFill>
                <a:effectLst/>
                <a:uLnTx/>
                <a:uFillTx/>
                <a:latin typeface="Metric Regular"/>
                <a:ea typeface="+mn-ea"/>
                <a:cs typeface="+mn-cs"/>
              </a:rPr>
              <a:t>dès</a:t>
            </a:r>
            <a:r>
              <a:rPr kumimoji="0" lang="en-US" sz="3600" b="1" i="0" u="none" strike="noStrike" kern="1200" cap="none" spc="0" normalizeH="0" baseline="0" noProof="0" dirty="0">
                <a:ln>
                  <a:noFill/>
                </a:ln>
                <a:solidFill>
                  <a:srgbClr val="0262FF"/>
                </a:solidFill>
                <a:effectLst/>
                <a:uLnTx/>
                <a:uFillTx/>
                <a:latin typeface="Metric Regular"/>
                <a:ea typeface="+mn-ea"/>
                <a:cs typeface="+mn-cs"/>
              </a:rPr>
              <a:t> le ventre de la mère".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0262FF"/>
              </a:solidFill>
              <a:effectLst/>
              <a:uLnTx/>
              <a:uFillTx/>
              <a:latin typeface="Metric Regular"/>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262FF"/>
                </a:solidFill>
                <a:effectLst/>
                <a:uLnTx/>
                <a:uFillTx/>
                <a:latin typeface="Metric Regular"/>
                <a:ea typeface="+mn-ea"/>
                <a:cs typeface="+mn-cs"/>
              </a:rPr>
              <a:t>MERCI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262FF"/>
              </a:solidFill>
              <a:effectLst/>
              <a:uLnTx/>
              <a:uFillTx/>
              <a:latin typeface="Metric Regular"/>
              <a:ea typeface="+mn-ea"/>
              <a:cs typeface="+mn-cs"/>
            </a:endParaRPr>
          </a:p>
        </p:txBody>
      </p:sp>
      <p:sp>
        <p:nvSpPr>
          <p:cNvPr id="6" name="TextBox 5">
            <a:extLst>
              <a:ext uri="{FF2B5EF4-FFF2-40B4-BE49-F238E27FC236}">
                <a16:creationId xmlns:a16="http://schemas.microsoft.com/office/drawing/2014/main" id="{B2203E98-A94D-7149-8A1F-B31F07002E9E}"/>
              </a:ext>
            </a:extLst>
          </p:cNvPr>
          <p:cNvSpPr txBox="1"/>
          <p:nvPr/>
        </p:nvSpPr>
        <p:spPr>
          <a:xfrm>
            <a:off x="4882243" y="800100"/>
            <a:ext cx="0" cy="0"/>
          </a:xfrm>
          <a:prstGeom prst="rect">
            <a:avLst/>
          </a:prstGeom>
        </p:spPr>
        <p:txBody>
          <a:bodyPr vert="horz"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00000"/>
              </a:solidFill>
              <a:effectLst/>
              <a:uLnTx/>
              <a:uFillTx/>
              <a:latin typeface="Metric Regular"/>
              <a:ea typeface="+mn-ea"/>
              <a:cs typeface="+mn-cs"/>
            </a:endParaRPr>
          </a:p>
        </p:txBody>
      </p:sp>
    </p:spTree>
    <p:extLst>
      <p:ext uri="{BB962C8B-B14F-4D97-AF65-F5344CB8AC3E}">
        <p14:creationId xmlns:p14="http://schemas.microsoft.com/office/powerpoint/2010/main" val="163589190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EC635D-7020-814A-A374-2E2F30B0B9A5}"/>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4C972-6180-7841-A3C1-3DA8DE9FE27F}" type="slidenum">
              <a:rPr kumimoji="0" lang="es-ES" sz="800" b="0" i="0" u="none" strike="noStrike" kern="1200" cap="none" spc="0" normalizeH="0" baseline="0" noProof="0" smtClean="0">
                <a:ln>
                  <a:noFill/>
                </a:ln>
                <a:solidFill>
                  <a:srgbClr val="FFFFFF"/>
                </a:solidFill>
                <a:effectLst/>
                <a:uLnTx/>
                <a:uFillTx/>
                <a:latin typeface="Metric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800" b="0" i="0" u="none" strike="noStrike" kern="1200" cap="none" spc="0" normalizeH="0" baseline="0" noProof="0" dirty="0">
              <a:ln>
                <a:noFill/>
              </a:ln>
              <a:solidFill>
                <a:srgbClr val="FFFFFF"/>
              </a:solidFill>
              <a:effectLst/>
              <a:uLnTx/>
              <a:uFillTx/>
              <a:latin typeface="Metric Regular"/>
              <a:ea typeface="+mn-ea"/>
              <a:cs typeface="+mn-cs"/>
            </a:endParaRPr>
          </a:p>
        </p:txBody>
      </p:sp>
      <p:sp>
        <p:nvSpPr>
          <p:cNvPr id="5" name="Text Placeholder 4">
            <a:extLst>
              <a:ext uri="{FF2B5EF4-FFF2-40B4-BE49-F238E27FC236}">
                <a16:creationId xmlns:a16="http://schemas.microsoft.com/office/drawing/2014/main" id="{C972CC23-2BAC-D14E-BBA0-F02F50B12633}"/>
              </a:ext>
            </a:extLst>
          </p:cNvPr>
          <p:cNvSpPr>
            <a:spLocks noGrp="1"/>
          </p:cNvSpPr>
          <p:nvPr>
            <p:ph type="body" sz="quarter" idx="13"/>
          </p:nvPr>
        </p:nvSpPr>
        <p:spPr/>
        <p:txBody>
          <a:bodyPr/>
          <a:lstStyle/>
          <a:p>
            <a:r>
              <a:rPr lang="en-GB" dirty="0"/>
              <a:t> </a:t>
            </a:r>
          </a:p>
        </p:txBody>
      </p:sp>
      <p:sp>
        <p:nvSpPr>
          <p:cNvPr id="6" name="Date Placeholder 5">
            <a:extLst>
              <a:ext uri="{FF2B5EF4-FFF2-40B4-BE49-F238E27FC236}">
                <a16:creationId xmlns:a16="http://schemas.microsoft.com/office/drawing/2014/main" id="{FAF21267-2640-0A45-923B-AB6F3C61598A}"/>
              </a:ext>
            </a:extLst>
          </p:cNvPr>
          <p:cNvSpPr>
            <a:spLocks noGrp="1"/>
          </p:cNvSpPr>
          <p:nvPr>
            <p:ph type="dt" sz="half" idx="10"/>
          </p:nvPr>
        </p:nvSpPr>
        <p:spPr>
          <a:xfrm>
            <a:off x="239486" y="6158753"/>
            <a:ext cx="1989363" cy="26003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Metric Bold"/>
                <a:ea typeface="+mn-ea"/>
                <a:cs typeface="+mn-cs"/>
              </a:rPr>
              <a:t>          septembre 2023</a:t>
            </a:r>
            <a:endParaRPr kumimoji="0" lang="es-ES" sz="1400" b="0" i="0" u="none" strike="noStrike" kern="1200" cap="none" spc="0" normalizeH="0" baseline="0" noProof="0" dirty="0">
              <a:ln>
                <a:noFill/>
              </a:ln>
              <a:solidFill>
                <a:srgbClr val="FFFFFF"/>
              </a:solidFill>
              <a:effectLst/>
              <a:uLnTx/>
              <a:uFillTx/>
              <a:latin typeface="Metric Bold"/>
              <a:ea typeface="+mn-ea"/>
              <a:cs typeface="+mn-cs"/>
            </a:endParaRPr>
          </a:p>
        </p:txBody>
      </p:sp>
      <p:sp>
        <p:nvSpPr>
          <p:cNvPr id="2" name="TextBox 1">
            <a:extLst>
              <a:ext uri="{FF2B5EF4-FFF2-40B4-BE49-F238E27FC236}">
                <a16:creationId xmlns:a16="http://schemas.microsoft.com/office/drawing/2014/main" id="{CE18A3BA-47CC-3140-B5C6-6467911B47AF}"/>
              </a:ext>
            </a:extLst>
          </p:cNvPr>
          <p:cNvSpPr txBox="1"/>
          <p:nvPr/>
        </p:nvSpPr>
        <p:spPr>
          <a:xfrm>
            <a:off x="4656666" y="538491"/>
            <a:ext cx="7994528" cy="943047"/>
          </a:xfrm>
          <a:prstGeom prst="rect">
            <a:avLst/>
          </a:prstGeom>
        </p:spPr>
        <p:txBody>
          <a:bodyPr vert="horz"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FFFFFF"/>
              </a:solidFill>
              <a:effectLst/>
              <a:uLnTx/>
              <a:uFillTx/>
              <a:latin typeface="Metric Regular"/>
              <a:ea typeface="+mn-ea"/>
              <a:cs typeface="+mn-cs"/>
            </a:endParaRPr>
          </a:p>
        </p:txBody>
      </p:sp>
      <p:sp>
        <p:nvSpPr>
          <p:cNvPr id="8" name="Title 7">
            <a:extLst>
              <a:ext uri="{FF2B5EF4-FFF2-40B4-BE49-F238E27FC236}">
                <a16:creationId xmlns:a16="http://schemas.microsoft.com/office/drawing/2014/main" id="{EDFC6C75-8228-E842-A82A-430C8AEAF020}"/>
              </a:ext>
            </a:extLst>
          </p:cNvPr>
          <p:cNvSpPr>
            <a:spLocks noGrp="1"/>
          </p:cNvSpPr>
          <p:nvPr>
            <p:ph type="title"/>
          </p:nvPr>
        </p:nvSpPr>
        <p:spPr>
          <a:xfrm>
            <a:off x="921457" y="1277379"/>
            <a:ext cx="10577273" cy="1640393"/>
          </a:xfrm>
        </p:spPr>
        <p:txBody>
          <a:bodyPr/>
          <a:lstStyle/>
          <a:p>
            <a:pPr algn="ctr"/>
            <a:r>
              <a:rPr lang="en-US" dirty="0"/>
              <a:t>RÉUNION ANNUELLE DE MIP WG</a:t>
            </a:r>
            <a:br>
              <a:rPr lang="en-US" dirty="0"/>
            </a:br>
            <a:r>
              <a:rPr lang="en-US" dirty="0"/>
              <a:t>SESSION SUR LE PLAIDOYER ET LE CHANGEMENT DE COMPORTEMENT </a:t>
            </a:r>
            <a:br>
              <a:rPr lang="en-US" sz="2400" b="1" dirty="0"/>
            </a:br>
            <a:br>
              <a:rPr lang="en-US" sz="2400" dirty="0"/>
            </a:br>
            <a:r>
              <a:rPr lang="en-US" sz="5400" b="1" dirty="0"/>
              <a:t>Action de masse multisectorielle contre le paludisme (MAAM) pour une grossesse sans paludisme</a:t>
            </a:r>
            <a:br>
              <a:rPr lang="en-US" sz="1800" b="1" dirty="0"/>
            </a:br>
            <a:endParaRPr lang="en-US" sz="1400" dirty="0"/>
          </a:p>
        </p:txBody>
      </p:sp>
      <p:grpSp>
        <p:nvGrpSpPr>
          <p:cNvPr id="10" name="Group 9">
            <a:extLst>
              <a:ext uri="{FF2B5EF4-FFF2-40B4-BE49-F238E27FC236}">
                <a16:creationId xmlns:a16="http://schemas.microsoft.com/office/drawing/2014/main" id="{3A367295-8243-6D44-9166-BB81A4E607C4}"/>
              </a:ext>
            </a:extLst>
          </p:cNvPr>
          <p:cNvGrpSpPr/>
          <p:nvPr/>
        </p:nvGrpSpPr>
        <p:grpSpPr>
          <a:xfrm>
            <a:off x="2396835" y="5994400"/>
            <a:ext cx="9323025" cy="469530"/>
            <a:chOff x="0" y="5222449"/>
            <a:chExt cx="12192000" cy="1423448"/>
          </a:xfrm>
          <a:solidFill>
            <a:srgbClr val="99CCFF"/>
          </a:solidFill>
        </p:grpSpPr>
        <p:sp>
          <p:nvSpPr>
            <p:cNvPr id="11" name="Rectangle 10">
              <a:extLst>
                <a:ext uri="{FF2B5EF4-FFF2-40B4-BE49-F238E27FC236}">
                  <a16:creationId xmlns:a16="http://schemas.microsoft.com/office/drawing/2014/main" id="{F03BBA25-6054-9047-9030-F75C854BAAF1}"/>
                </a:ext>
              </a:extLst>
            </p:cNvPr>
            <p:cNvSpPr/>
            <p:nvPr/>
          </p:nvSpPr>
          <p:spPr>
            <a:xfrm>
              <a:off x="0" y="5222449"/>
              <a:ext cx="12192000" cy="1423448"/>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p:txBody>
        </p:sp>
        <p:sp>
          <p:nvSpPr>
            <p:cNvPr id="12" name="Text Placeholder 2">
              <a:extLst>
                <a:ext uri="{FF2B5EF4-FFF2-40B4-BE49-F238E27FC236}">
                  <a16:creationId xmlns:a16="http://schemas.microsoft.com/office/drawing/2014/main" id="{4C004267-B0F9-BF45-BCA9-EC9C9104CE9C}"/>
                </a:ext>
              </a:extLst>
            </p:cNvPr>
            <p:cNvSpPr txBox="1">
              <a:spLocks/>
            </p:cNvSpPr>
            <p:nvPr/>
          </p:nvSpPr>
          <p:spPr>
            <a:xfrm>
              <a:off x="1657659" y="5704893"/>
              <a:ext cx="7965441" cy="307797"/>
            </a:xfrm>
            <a:prstGeom prst="rect">
              <a:avLst/>
            </a:prstGeom>
            <a:grpFill/>
          </p:spPr>
          <p:txBody>
            <a:bodyPr anchor="ctr">
              <a:noAutofit/>
            </a:bodyPr>
            <a:lstStyle>
              <a:lvl1pPr marL="0" indent="0" algn="l" defTabSz="457178" rtl="0" eaLnBrk="1" latinLnBrk="0" hangingPunct="1">
                <a:spcBef>
                  <a:spcPct val="20000"/>
                </a:spcBef>
                <a:buFont typeface="Arial"/>
                <a:buNone/>
                <a:defRPr sz="1400" kern="1200" baseline="0">
                  <a:solidFill>
                    <a:schemeClr val="tx1"/>
                  </a:solidFill>
                  <a:latin typeface="Trebuchet MS" panose="020B0603020202020204" pitchFamily="34" charset="0"/>
                  <a:ea typeface="+mn-ea"/>
                  <a:cs typeface="Arial" panose="020B0604020202020204" pitchFamily="34" charset="0"/>
                </a:defRPr>
              </a:lvl1pPr>
              <a:lvl2pPr marL="742913" indent="-285737" algn="l" defTabSz="457178" rtl="0" eaLnBrk="1" latinLnBrk="0" hangingPunct="1">
                <a:spcBef>
                  <a:spcPct val="20000"/>
                </a:spcBef>
                <a:buFont typeface="Arial"/>
                <a:buChar char="–"/>
                <a:defRPr sz="2000" kern="1200">
                  <a:solidFill>
                    <a:schemeClr val="tx1"/>
                  </a:solidFill>
                  <a:latin typeface="Cambria" panose="02040503050406030204" pitchFamily="18" charset="0"/>
                  <a:ea typeface="+mn-ea"/>
                  <a:cs typeface="Arial" panose="020B0604020202020204" pitchFamily="34" charset="0"/>
                </a:defRPr>
              </a:lvl2pPr>
              <a:lvl3pPr marL="1142942" indent="-228588" algn="l" defTabSz="457178" rtl="0" eaLnBrk="1" latinLnBrk="0" hangingPunct="1">
                <a:spcBef>
                  <a:spcPct val="20000"/>
                </a:spcBef>
                <a:buFont typeface="Arial"/>
                <a:buChar char="•"/>
                <a:defRPr sz="1800" kern="1200">
                  <a:solidFill>
                    <a:schemeClr val="tx1"/>
                  </a:solidFill>
                  <a:latin typeface="Cambria" panose="02040503050406030204" pitchFamily="18" charset="0"/>
                  <a:ea typeface="+mn-ea"/>
                  <a:cs typeface="Arial" panose="020B0604020202020204" pitchFamily="34" charset="0"/>
                </a:defRPr>
              </a:lvl3pPr>
              <a:lvl4pPr marL="1600120" indent="-228588" algn="l" defTabSz="457178" rtl="0" eaLnBrk="1" latinLnBrk="0" hangingPunct="1">
                <a:spcBef>
                  <a:spcPct val="20000"/>
                </a:spcBef>
                <a:buFont typeface="Arial"/>
                <a:buChar char="–"/>
                <a:defRPr sz="1600" kern="1200">
                  <a:solidFill>
                    <a:schemeClr val="tx1"/>
                  </a:solidFill>
                  <a:latin typeface="Cambria" panose="02040503050406030204" pitchFamily="18" charset="0"/>
                  <a:ea typeface="+mn-ea"/>
                  <a:cs typeface="Arial" panose="020B0604020202020204" pitchFamily="34" charset="0"/>
                </a:defRPr>
              </a:lvl4pPr>
              <a:lvl5pPr marL="2057297" indent="-228588" algn="l" defTabSz="457178" rtl="0" eaLnBrk="1" latinLnBrk="0" hangingPunct="1">
                <a:spcBef>
                  <a:spcPct val="20000"/>
                </a:spcBef>
                <a:buFont typeface="Arial"/>
                <a:buChar char="»"/>
                <a:defRPr sz="1600" kern="1200">
                  <a:solidFill>
                    <a:schemeClr val="tx1"/>
                  </a:solidFill>
                  <a:latin typeface="Cambria" panose="02040503050406030204" pitchFamily="18" charset="0"/>
                  <a:ea typeface="+mn-ea"/>
                  <a:cs typeface="Arial" panose="020B0604020202020204" pitchFamily="34" charset="0"/>
                </a:defRPr>
              </a:lvl5pPr>
              <a:lvl6pPr marL="2514474" indent="-228588"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8" indent="-228588"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178" rtl="0" eaLnBrk="1" fontAlgn="auto" latinLnBrk="0" hangingPunct="1">
                <a:lnSpc>
                  <a:spcPct val="100000"/>
                </a:lnSpc>
                <a:spcBef>
                  <a:spcPct val="20000"/>
                </a:spcBef>
                <a:spcAft>
                  <a:spcPts val="0"/>
                </a:spcAft>
                <a:buClrTx/>
                <a:buSzTx/>
                <a:buFont typeface="Arial"/>
                <a:buNone/>
                <a:tabLst/>
                <a:defRPr/>
              </a:pPr>
              <a:r>
                <a:rPr kumimoji="0" lang="en-GB" sz="1100" b="1" i="0" u="none" strike="noStrike" kern="1200" cap="none" spc="0" normalizeH="0" baseline="0" noProof="0" dirty="0">
                  <a:ln>
                    <a:noFill/>
                  </a:ln>
                  <a:solidFill>
                    <a:srgbClr val="0432FF"/>
                  </a:solidFill>
                  <a:effectLst/>
                  <a:uLnTx/>
                  <a:uFillTx/>
                  <a:latin typeface="Trebuchet MS" panose="020B0603020202020204" pitchFamily="34" charset="0"/>
                  <a:ea typeface="+mn-ea"/>
                  <a:cs typeface="Arial" panose="020B0604020202020204" pitchFamily="34" charset="0"/>
                </a:rPr>
                <a:t>PETER KWEHANGANA MBABAZI - CO-PRÉSIDENT Groupe de travail multisectoriel RBM, </a:t>
              </a:r>
            </a:p>
            <a:p>
              <a:pPr marL="0" marR="0" lvl="0" indent="0" algn="ctr" defTabSz="457178" rtl="0" eaLnBrk="1" fontAlgn="auto" latinLnBrk="0" hangingPunct="1">
                <a:lnSpc>
                  <a:spcPct val="100000"/>
                </a:lnSpc>
                <a:spcBef>
                  <a:spcPct val="20000"/>
                </a:spcBef>
                <a:spcAft>
                  <a:spcPts val="0"/>
                </a:spcAft>
                <a:buClrTx/>
                <a:buSzTx/>
                <a:buFont typeface="Arial"/>
                <a:buNone/>
                <a:tabLst/>
                <a:defRPr/>
              </a:pPr>
              <a:r>
                <a:rPr kumimoji="0" lang="en-GB" sz="1050" b="1" i="0" u="none" strike="noStrike" kern="1200" cap="none" spc="0" normalizeH="0" baseline="0" noProof="0" dirty="0">
                  <a:ln>
                    <a:noFill/>
                  </a:ln>
                  <a:solidFill>
                    <a:srgbClr val="0432FF"/>
                  </a:solidFill>
                  <a:effectLst/>
                  <a:uLnTx/>
                  <a:uFillTx/>
                  <a:latin typeface="Trebuchet MS" panose="020B0603020202020204" pitchFamily="34" charset="0"/>
                  <a:ea typeface="+mn-ea"/>
                  <a:cs typeface="Arial" panose="020B0604020202020204" pitchFamily="34" charset="0"/>
                </a:rPr>
                <a:t>COORDINATEUR DES FINANCES ET DES PARTENARIATS MULTISECTORIELS - MINISTERE DE LA SANTE OUGANDAIS</a:t>
              </a:r>
            </a:p>
          </p:txBody>
        </p:sp>
      </p:grpSp>
      <p:sp>
        <p:nvSpPr>
          <p:cNvPr id="3" name="TextBox 2">
            <a:extLst>
              <a:ext uri="{FF2B5EF4-FFF2-40B4-BE49-F238E27FC236}">
                <a16:creationId xmlns:a16="http://schemas.microsoft.com/office/drawing/2014/main" id="{73EF3070-554F-3140-85C2-0A5772532758}"/>
              </a:ext>
            </a:extLst>
          </p:cNvPr>
          <p:cNvSpPr txBox="1"/>
          <p:nvPr/>
        </p:nvSpPr>
        <p:spPr>
          <a:xfrm>
            <a:off x="5366084" y="3344779"/>
            <a:ext cx="0" cy="0"/>
          </a:xfrm>
          <a:prstGeom prst="rect">
            <a:avLst/>
          </a:prstGeom>
        </p:spPr>
        <p:txBody>
          <a:bodyPr vert="horz"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262FF"/>
              </a:solidFill>
              <a:effectLst/>
              <a:uLnTx/>
              <a:uFillTx/>
              <a:latin typeface="Metric Regular"/>
              <a:ea typeface="+mn-ea"/>
              <a:cs typeface="+mn-cs"/>
            </a:endParaRPr>
          </a:p>
        </p:txBody>
      </p:sp>
      <p:sp>
        <p:nvSpPr>
          <p:cNvPr id="7" name="TextBox 6">
            <a:extLst>
              <a:ext uri="{FF2B5EF4-FFF2-40B4-BE49-F238E27FC236}">
                <a16:creationId xmlns:a16="http://schemas.microsoft.com/office/drawing/2014/main" id="{A0FD5040-FBA7-FA4E-BA8C-AE5692D7535C}"/>
              </a:ext>
            </a:extLst>
          </p:cNvPr>
          <p:cNvSpPr txBox="1"/>
          <p:nvPr/>
        </p:nvSpPr>
        <p:spPr>
          <a:xfrm>
            <a:off x="7700211" y="3368842"/>
            <a:ext cx="0" cy="0"/>
          </a:xfrm>
          <a:prstGeom prst="rect">
            <a:avLst/>
          </a:prstGeom>
        </p:spPr>
        <p:txBody>
          <a:bodyPr vert="horz"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262FF"/>
              </a:solidFill>
              <a:effectLst/>
              <a:uLnTx/>
              <a:uFillTx/>
              <a:latin typeface="Metric Regular"/>
              <a:ea typeface="+mn-ea"/>
              <a:cs typeface="+mn-cs"/>
            </a:endParaRPr>
          </a:p>
        </p:txBody>
      </p:sp>
      <p:sp>
        <p:nvSpPr>
          <p:cNvPr id="13" name="TextBox 12">
            <a:extLst>
              <a:ext uri="{FF2B5EF4-FFF2-40B4-BE49-F238E27FC236}">
                <a16:creationId xmlns:a16="http://schemas.microsoft.com/office/drawing/2014/main" id="{805DCA15-8D89-AE4A-95B3-E436213B71D5}"/>
              </a:ext>
            </a:extLst>
          </p:cNvPr>
          <p:cNvSpPr txBox="1"/>
          <p:nvPr/>
        </p:nvSpPr>
        <p:spPr>
          <a:xfrm>
            <a:off x="673768" y="3320716"/>
            <a:ext cx="0" cy="0"/>
          </a:xfrm>
          <a:prstGeom prst="rect">
            <a:avLst/>
          </a:prstGeom>
        </p:spPr>
        <p:txBody>
          <a:bodyPr vert="horz"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262FF"/>
              </a:solidFill>
              <a:effectLst/>
              <a:uLnTx/>
              <a:uFillTx/>
              <a:latin typeface="Metric Regular"/>
              <a:ea typeface="+mn-ea"/>
              <a:cs typeface="+mn-cs"/>
            </a:endParaRPr>
          </a:p>
        </p:txBody>
      </p:sp>
    </p:spTree>
    <p:extLst>
      <p:ext uri="{BB962C8B-B14F-4D97-AF65-F5344CB8AC3E}">
        <p14:creationId xmlns:p14="http://schemas.microsoft.com/office/powerpoint/2010/main" val="1343822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74255"/>
            <a:ext cx="2472267" cy="5945587"/>
          </a:xfrm>
        </p:spPr>
        <p:txBody>
          <a:bodyPr/>
          <a:lstStyle/>
          <a:p>
            <a:pPr algn="ctr">
              <a:lnSpc>
                <a:spcPct val="100000"/>
              </a:lnSpc>
            </a:pPr>
            <a:br>
              <a:rPr lang="en-US" sz="3200" dirty="0">
                <a:solidFill>
                  <a:srgbClr val="414146"/>
                </a:solidFill>
                <a:latin typeface="Bahnschrift" panose="020B0502040204020203" pitchFamily="34" charset="0"/>
                <a:ea typeface="Segoe UI" panose="020B0502040204020203" pitchFamily="34" charset="0"/>
                <a:cs typeface="Segoe UI" panose="020B0502040204020203" pitchFamily="34" charset="0"/>
              </a:rPr>
            </a:br>
            <a:br>
              <a:rPr lang="en-US" sz="3200" dirty="0">
                <a:solidFill>
                  <a:srgbClr val="414146"/>
                </a:solidFill>
                <a:effectLst>
                  <a:outerShdw blurRad="38100" dist="38100" dir="2700000" algn="tl">
                    <a:srgbClr val="000000">
                      <a:alpha val="43137"/>
                    </a:srgbClr>
                  </a:outerShdw>
                </a:effectLst>
                <a:latin typeface="Bahnschrift" panose="020B0502040204020203" pitchFamily="34" charset="0"/>
                <a:ea typeface="Segoe UI" panose="020B0502040204020203" pitchFamily="34" charset="0"/>
                <a:cs typeface="Segoe UI" panose="020B0502040204020203" pitchFamily="34" charset="0"/>
              </a:rPr>
            </a:br>
            <a:endParaRPr lang="en-US" sz="2000" b="0" dirty="0">
              <a:solidFill>
                <a:schemeClr val="tx2"/>
              </a:solidFill>
              <a:latin typeface="Bahnschrift" panose="020B0502040204020203" pitchFamily="34" charset="0"/>
              <a:ea typeface="Segoe UI" panose="020B0502040204020203" pitchFamily="34" charset="0"/>
              <a:cs typeface="Segoe UI" panose="020B0502040204020203" pitchFamily="34" charset="0"/>
            </a:endParaRPr>
          </a:p>
        </p:txBody>
      </p:sp>
      <p:pic>
        <p:nvPicPr>
          <p:cNvPr id="5" name="Picture 4" descr="C:\boutsika 5Dec2021\Projects\ROLL BACK MALARIA\RBM general\templates\logos\RBM Partnership Multi-sectoral Action Working Group logo.png"/>
          <p:cNvPicPr/>
          <p:nvPr/>
        </p:nvPicPr>
        <p:blipFill rotWithShape="1">
          <a:blip r:embed="rId2" cstate="print">
            <a:extLst>
              <a:ext uri="{28A0092B-C50C-407E-A947-70E740481C1C}">
                <a14:useLocalDpi xmlns:a14="http://schemas.microsoft.com/office/drawing/2010/main" val="0"/>
              </a:ext>
            </a:extLst>
          </a:blip>
          <a:srcRect l="9591" t="22319" r="10956" b="21415"/>
          <a:stretch/>
        </p:blipFill>
        <p:spPr bwMode="auto">
          <a:xfrm>
            <a:off x="9481635" y="-87889"/>
            <a:ext cx="2901315" cy="793115"/>
          </a:xfrm>
          <a:prstGeom prst="rect">
            <a:avLst/>
          </a:prstGeom>
          <a:noFill/>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9414745B-646C-7549-8E85-0DBE0E74263A}"/>
              </a:ext>
            </a:extLst>
          </p:cNvPr>
          <p:cNvSpPr txBox="1"/>
          <p:nvPr/>
        </p:nvSpPr>
        <p:spPr>
          <a:xfrm>
            <a:off x="2692400" y="2353733"/>
            <a:ext cx="0" cy="0"/>
          </a:xfrm>
          <a:prstGeom prst="rect">
            <a:avLst/>
          </a:prstGeom>
        </p:spPr>
        <p:txBody>
          <a:bodyPr vert="horz" wrap="none" lIns="0" tIns="0" rIns="0" bIns="0" rtlCol="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262FF"/>
              </a:solidFill>
              <a:effectLst/>
              <a:uLnTx/>
              <a:uFillTx/>
              <a:latin typeface="Metric 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262FF"/>
              </a:solidFill>
              <a:effectLst/>
              <a:uLnTx/>
              <a:uFillTx/>
              <a:latin typeface="Metric Regular"/>
              <a:ea typeface="+mn-ea"/>
              <a:cs typeface="+mn-cs"/>
            </a:endParaRPr>
          </a:p>
        </p:txBody>
      </p:sp>
      <p:sp>
        <p:nvSpPr>
          <p:cNvPr id="6" name="Content Placeholder 2">
            <a:extLst>
              <a:ext uri="{FF2B5EF4-FFF2-40B4-BE49-F238E27FC236}">
                <a16:creationId xmlns:a16="http://schemas.microsoft.com/office/drawing/2014/main" id="{E4046A7B-52F1-D44D-B734-06CD71E9DEF0}"/>
              </a:ext>
            </a:extLst>
          </p:cNvPr>
          <p:cNvSpPr>
            <a:spLocks noGrp="1"/>
          </p:cNvSpPr>
          <p:nvPr>
            <p:ph idx="1"/>
          </p:nvPr>
        </p:nvSpPr>
        <p:spPr>
          <a:xfrm>
            <a:off x="338666" y="943812"/>
            <a:ext cx="11345334" cy="5639550"/>
          </a:xfrm>
        </p:spPr>
        <p:txBody>
          <a:bodyPr>
            <a:normAutofit/>
          </a:bodyPr>
          <a:lstStyle/>
          <a:p>
            <a:pPr marL="360000">
              <a:lnSpc>
                <a:spcPct val="100000"/>
              </a:lnSpc>
              <a:spcBef>
                <a:spcPts val="600"/>
              </a:spcBef>
              <a:spcAft>
                <a:spcPts val="600"/>
              </a:spcAft>
            </a:pPr>
            <a:endParaRPr lang="en-US" dirty="0">
              <a:effectLst/>
            </a:endParaRPr>
          </a:p>
          <a:p>
            <a:endParaRPr lang="en-US" dirty="0"/>
          </a:p>
        </p:txBody>
      </p:sp>
      <p:sp>
        <p:nvSpPr>
          <p:cNvPr id="3" name="TextBox 2">
            <a:extLst>
              <a:ext uri="{FF2B5EF4-FFF2-40B4-BE49-F238E27FC236}">
                <a16:creationId xmlns:a16="http://schemas.microsoft.com/office/drawing/2014/main" id="{946E0B68-B402-2D4A-9350-D11645064E53}"/>
              </a:ext>
            </a:extLst>
          </p:cNvPr>
          <p:cNvSpPr txBox="1"/>
          <p:nvPr/>
        </p:nvSpPr>
        <p:spPr>
          <a:xfrm>
            <a:off x="508000" y="489932"/>
            <a:ext cx="8149063" cy="954341"/>
          </a:xfrm>
          <a:prstGeom prst="rect">
            <a:avLst/>
          </a:prstGeom>
        </p:spPr>
        <p:txBody>
          <a:bodyPr vert="horz"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262FF"/>
                </a:solidFill>
                <a:effectLst/>
                <a:uLnTx/>
                <a:uFillTx/>
                <a:latin typeface="Metric Regular"/>
                <a:ea typeface="+mn-ea"/>
                <a:cs typeface="+mn-cs"/>
              </a:rPr>
              <a:t>NÉCESSITÉ D'UNE ACTION DE PLAIDOYER ET D'UN CHANGEMENT DE COMPORTEMENT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262FF"/>
                </a:solidFill>
                <a:effectLst/>
                <a:uLnTx/>
                <a:uFillTx/>
                <a:latin typeface="Metric Regular"/>
                <a:ea typeface="+mn-ea"/>
                <a:cs typeface="+mn-cs"/>
              </a:rPr>
              <a:t>POUR LES MICROPROJETS </a:t>
            </a:r>
            <a:endParaRPr kumimoji="0" lang="en-US" sz="2400" b="0" i="0" u="none" strike="noStrike" kern="1200" cap="none" spc="0" normalizeH="0" baseline="0" noProof="0" dirty="0">
              <a:ln>
                <a:noFill/>
              </a:ln>
              <a:solidFill>
                <a:srgbClr val="0262FF"/>
              </a:solidFill>
              <a:effectLst/>
              <a:uLnTx/>
              <a:uFillTx/>
              <a:latin typeface="Metric Regular"/>
              <a:ea typeface="+mn-ea"/>
              <a:cs typeface="+mn-cs"/>
            </a:endParaRPr>
          </a:p>
        </p:txBody>
      </p:sp>
      <p:sp>
        <p:nvSpPr>
          <p:cNvPr id="7" name="Rectangle 6">
            <a:extLst>
              <a:ext uri="{FF2B5EF4-FFF2-40B4-BE49-F238E27FC236}">
                <a16:creationId xmlns:a16="http://schemas.microsoft.com/office/drawing/2014/main" id="{C31C634C-83AD-1849-87E1-4813F2FAFA81}"/>
              </a:ext>
            </a:extLst>
          </p:cNvPr>
          <p:cNvSpPr/>
          <p:nvPr/>
        </p:nvSpPr>
        <p:spPr>
          <a:xfrm>
            <a:off x="338666" y="1228979"/>
            <a:ext cx="11662834" cy="6046271"/>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itchFamily="2" charset="2"/>
              <a:buChar char="q"/>
              <a:tabLst/>
              <a:defRPr/>
            </a:pPr>
            <a:r>
              <a:rPr kumimoji="0" lang="en-US" sz="2400" b="0" i="0" u="none" strike="noStrike" kern="1200" cap="none" spc="0" normalizeH="0" baseline="0" noProof="0" dirty="0">
                <a:ln>
                  <a:noFill/>
                </a:ln>
                <a:solidFill>
                  <a:srgbClr val="0262FF"/>
                </a:solidFill>
                <a:effectLst/>
                <a:uLnTx/>
                <a:uFillTx/>
                <a:latin typeface="Metric Regular"/>
                <a:ea typeface="+mn-ea"/>
                <a:cs typeface="+mn-cs"/>
              </a:rPr>
              <a:t>Malgré l'existence de mesures préventives efficaces, dont le </a:t>
            </a:r>
            <a:r>
              <a:rPr kumimoji="0" lang="en-US" sz="2400" b="0" i="0" u="none" strike="noStrike" kern="1200" cap="none" spc="0" normalizeH="0" baseline="0" noProof="0" dirty="0" err="1">
                <a:ln>
                  <a:noFill/>
                </a:ln>
                <a:solidFill>
                  <a:srgbClr val="0262FF"/>
                </a:solidFill>
                <a:effectLst/>
                <a:uLnTx/>
                <a:uFillTx/>
                <a:latin typeface="Metric Regular"/>
                <a:ea typeface="+mn-ea"/>
                <a:cs typeface="+mn-cs"/>
              </a:rPr>
              <a:t>TPI, le </a:t>
            </a:r>
            <a:r>
              <a:rPr kumimoji="0" lang="en-US" sz="2400" b="0" i="0" u="none" strike="noStrike" kern="1200" cap="none" spc="0" normalizeH="0" baseline="0" noProof="0" dirty="0">
                <a:ln>
                  <a:noFill/>
                </a:ln>
                <a:solidFill>
                  <a:srgbClr val="0262FF"/>
                </a:solidFill>
                <a:effectLst/>
                <a:uLnTx/>
                <a:uFillTx/>
                <a:latin typeface="Metric Regular"/>
                <a:ea typeface="+mn-ea"/>
                <a:cs typeface="+mn-cs"/>
              </a:rPr>
              <a:t>paludisme continue de peser lourdement sur les femmes enceintes dans les régions où il est endémique. </a:t>
            </a:r>
          </a:p>
          <a:p>
            <a:pPr marL="342900" marR="0" lvl="0" indent="-342900" algn="l" defTabSz="914400" rtl="0" eaLnBrk="1" fontAlgn="auto" latinLnBrk="0" hangingPunct="1">
              <a:lnSpc>
                <a:spcPct val="150000"/>
              </a:lnSpc>
              <a:spcBef>
                <a:spcPts val="0"/>
              </a:spcBef>
              <a:spcAft>
                <a:spcPts val="0"/>
              </a:spcAft>
              <a:buClrTx/>
              <a:buSzTx/>
              <a:buFont typeface="Wingdings" pitchFamily="2" charset="2"/>
              <a:buChar char="q"/>
              <a:tabLst/>
              <a:defRPr/>
            </a:pPr>
            <a:r>
              <a:rPr kumimoji="0" lang="en-US" sz="2400" b="0" i="0" u="none" strike="noStrike" kern="1200" cap="none" spc="0" normalizeH="0" baseline="0" noProof="0" dirty="0">
                <a:ln>
                  <a:noFill/>
                </a:ln>
                <a:solidFill>
                  <a:srgbClr val="0262FF"/>
                </a:solidFill>
                <a:effectLst/>
                <a:uLnTx/>
                <a:uFillTx/>
                <a:latin typeface="Metric Regular"/>
                <a:ea typeface="+mn-ea"/>
                <a:cs typeface="+mn-cs"/>
              </a:rPr>
              <a:t>La couverture en </a:t>
            </a:r>
            <a:r>
              <a:rPr kumimoji="0" lang="en-US" sz="2400" b="0" i="0" u="none" strike="noStrike" kern="1200" cap="none" spc="0" normalizeH="0" baseline="0" noProof="0" dirty="0" err="1">
                <a:ln>
                  <a:noFill/>
                </a:ln>
                <a:solidFill>
                  <a:srgbClr val="0262FF"/>
                </a:solidFill>
                <a:effectLst/>
                <a:uLnTx/>
                <a:uFillTx/>
                <a:latin typeface="Metric Regular"/>
                <a:ea typeface="+mn-ea"/>
                <a:cs typeface="+mn-cs"/>
              </a:rPr>
              <a:t>TPI </a:t>
            </a:r>
            <a:r>
              <a:rPr kumimoji="0" lang="en-US" sz="2400" b="0" i="0" u="none" strike="noStrike" kern="1200" cap="none" spc="0" normalizeH="0" baseline="0" noProof="0" dirty="0">
                <a:ln>
                  <a:noFill/>
                </a:ln>
                <a:solidFill>
                  <a:srgbClr val="0262FF"/>
                </a:solidFill>
                <a:effectLst/>
                <a:uLnTx/>
                <a:uFillTx/>
                <a:latin typeface="Metric Regular"/>
                <a:ea typeface="+mn-ea"/>
                <a:cs typeface="+mn-cs"/>
              </a:rPr>
              <a:t>reste faible, malgré une fréquentation élevée des centres de soins prénatals (CPN).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262FF"/>
                </a:solidFill>
                <a:effectLst/>
                <a:uLnTx/>
                <a:uFillTx/>
                <a:latin typeface="Metric Regular"/>
                <a:ea typeface="+mn-ea"/>
                <a:cs typeface="+mn-cs"/>
              </a:rPr>
              <a:t>Vulnérabilité des femmes enceintes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262FF"/>
                </a:solidFill>
                <a:effectLst/>
                <a:uLnTx/>
                <a:uFillTx/>
                <a:latin typeface="Metric Regular"/>
                <a:ea typeface="+mn-ea"/>
                <a:cs typeface="+mn-cs"/>
              </a:rPr>
              <a:t>Augmentation de la quantité d'air inspirée et expirée.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262FF"/>
                </a:solidFill>
                <a:effectLst/>
                <a:uLnTx/>
                <a:uFillTx/>
                <a:latin typeface="Metric Regular"/>
                <a:ea typeface="+mn-ea"/>
                <a:cs typeface="+mn-cs"/>
              </a:rPr>
              <a:t>Plus attractif car les moustiques sont attirés par le dioxyde de carbone.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262FF"/>
                </a:solidFill>
                <a:effectLst/>
                <a:uLnTx/>
                <a:uFillTx/>
                <a:latin typeface="Metric Regular"/>
                <a:ea typeface="+mn-ea"/>
                <a:cs typeface="+mn-cs"/>
              </a:rPr>
              <a:t>une température corporelle plus élevée que la moyenne et une transpiration plus abondante, qui sont des indices pour le repérage, l'atterrissage et la morsure.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262FF"/>
                </a:solidFill>
                <a:effectLst/>
                <a:uLnTx/>
                <a:uFillTx/>
                <a:latin typeface="Metric Regular"/>
                <a:ea typeface="+mn-ea"/>
                <a:cs typeface="+mn-cs"/>
              </a:rPr>
              <a:t>Cible facile et risque accru de maladies transmises par les moustiques, qui peuvent affecter directement leur santé et celle de leur bébé en pleine croissance.</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262FF"/>
              </a:solidFill>
              <a:effectLst/>
              <a:uLnTx/>
              <a:uFillTx/>
              <a:latin typeface="Metric Regular"/>
              <a:ea typeface="+mn-ea"/>
              <a:cs typeface="+mn-cs"/>
            </a:endParaRPr>
          </a:p>
        </p:txBody>
      </p:sp>
    </p:spTree>
    <p:extLst>
      <p:ext uri="{BB962C8B-B14F-4D97-AF65-F5344CB8AC3E}">
        <p14:creationId xmlns:p14="http://schemas.microsoft.com/office/powerpoint/2010/main" val="422965761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74255"/>
            <a:ext cx="2472267" cy="5945587"/>
          </a:xfrm>
        </p:spPr>
        <p:txBody>
          <a:bodyPr/>
          <a:lstStyle/>
          <a:p>
            <a:pPr algn="ctr">
              <a:lnSpc>
                <a:spcPct val="100000"/>
              </a:lnSpc>
            </a:pPr>
            <a:br>
              <a:rPr lang="en-US" sz="3200" dirty="0">
                <a:solidFill>
                  <a:srgbClr val="414146"/>
                </a:solidFill>
                <a:latin typeface="Bahnschrift" panose="020B0502040204020203" pitchFamily="34" charset="0"/>
                <a:ea typeface="Segoe UI" panose="020B0502040204020203" pitchFamily="34" charset="0"/>
                <a:cs typeface="Segoe UI" panose="020B0502040204020203" pitchFamily="34" charset="0"/>
              </a:rPr>
            </a:br>
            <a:br>
              <a:rPr lang="en-US" sz="3200" dirty="0">
                <a:solidFill>
                  <a:srgbClr val="414146"/>
                </a:solidFill>
                <a:effectLst>
                  <a:outerShdw blurRad="38100" dist="38100" dir="2700000" algn="tl">
                    <a:srgbClr val="000000">
                      <a:alpha val="43137"/>
                    </a:srgbClr>
                  </a:outerShdw>
                </a:effectLst>
                <a:latin typeface="Bahnschrift" panose="020B0502040204020203" pitchFamily="34" charset="0"/>
                <a:ea typeface="Segoe UI" panose="020B0502040204020203" pitchFamily="34" charset="0"/>
                <a:cs typeface="Segoe UI" panose="020B0502040204020203" pitchFamily="34" charset="0"/>
              </a:rPr>
            </a:br>
            <a:endParaRPr lang="en-US" sz="2000" b="0" dirty="0">
              <a:solidFill>
                <a:schemeClr val="tx2"/>
              </a:solidFill>
              <a:latin typeface="Bahnschrift" panose="020B0502040204020203" pitchFamily="34" charset="0"/>
              <a:ea typeface="Segoe UI" panose="020B0502040204020203" pitchFamily="34" charset="0"/>
              <a:cs typeface="Segoe UI" panose="020B0502040204020203" pitchFamily="34" charset="0"/>
            </a:endParaRPr>
          </a:p>
        </p:txBody>
      </p:sp>
      <p:pic>
        <p:nvPicPr>
          <p:cNvPr id="5" name="Picture 4" descr="C:\boutsika 5Dec2021\Projects\ROLL BACK MALARIA\RBM general\templates\logos\RBM Partnership Multi-sectoral Action Working Group logo.png"/>
          <p:cNvPicPr/>
          <p:nvPr/>
        </p:nvPicPr>
        <p:blipFill rotWithShape="1">
          <a:blip r:embed="rId2" cstate="print">
            <a:extLst>
              <a:ext uri="{28A0092B-C50C-407E-A947-70E740481C1C}">
                <a14:useLocalDpi xmlns:a14="http://schemas.microsoft.com/office/drawing/2010/main" val="0"/>
              </a:ext>
            </a:extLst>
          </a:blip>
          <a:srcRect l="9591" t="22319" r="10956" b="21415"/>
          <a:stretch/>
        </p:blipFill>
        <p:spPr bwMode="auto">
          <a:xfrm>
            <a:off x="387378" y="150697"/>
            <a:ext cx="2901315" cy="793115"/>
          </a:xfrm>
          <a:prstGeom prst="rect">
            <a:avLst/>
          </a:prstGeom>
          <a:noFill/>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9414745B-646C-7549-8E85-0DBE0E74263A}"/>
              </a:ext>
            </a:extLst>
          </p:cNvPr>
          <p:cNvSpPr txBox="1"/>
          <p:nvPr/>
        </p:nvSpPr>
        <p:spPr>
          <a:xfrm>
            <a:off x="2692400" y="2353733"/>
            <a:ext cx="0" cy="0"/>
          </a:xfrm>
          <a:prstGeom prst="rect">
            <a:avLst/>
          </a:prstGeom>
        </p:spPr>
        <p:txBody>
          <a:bodyPr vert="horz" wrap="none" lIns="0" tIns="0" rIns="0" bIns="0" rtlCol="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262FF"/>
              </a:solidFill>
              <a:effectLst/>
              <a:uLnTx/>
              <a:uFillTx/>
              <a:latin typeface="Metric 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262FF"/>
              </a:solidFill>
              <a:effectLst/>
              <a:uLnTx/>
              <a:uFillTx/>
              <a:latin typeface="Metric Regular"/>
              <a:ea typeface="+mn-ea"/>
              <a:cs typeface="+mn-cs"/>
            </a:endParaRPr>
          </a:p>
        </p:txBody>
      </p:sp>
      <p:sp>
        <p:nvSpPr>
          <p:cNvPr id="6" name="Content Placeholder 2">
            <a:extLst>
              <a:ext uri="{FF2B5EF4-FFF2-40B4-BE49-F238E27FC236}">
                <a16:creationId xmlns:a16="http://schemas.microsoft.com/office/drawing/2014/main" id="{E4046A7B-52F1-D44D-B734-06CD71E9DEF0}"/>
              </a:ext>
            </a:extLst>
          </p:cNvPr>
          <p:cNvSpPr>
            <a:spLocks noGrp="1"/>
          </p:cNvSpPr>
          <p:nvPr>
            <p:ph idx="1"/>
          </p:nvPr>
        </p:nvSpPr>
        <p:spPr>
          <a:xfrm>
            <a:off x="338666" y="943812"/>
            <a:ext cx="11345334" cy="5639550"/>
          </a:xfrm>
        </p:spPr>
        <p:txBody>
          <a:bodyPr>
            <a:normAutofit/>
          </a:bodyPr>
          <a:lstStyle/>
          <a:p>
            <a:pPr marL="360000">
              <a:lnSpc>
                <a:spcPct val="100000"/>
              </a:lnSpc>
              <a:spcBef>
                <a:spcPts val="600"/>
              </a:spcBef>
              <a:spcAft>
                <a:spcPts val="600"/>
              </a:spcAft>
            </a:pPr>
            <a:endParaRPr lang="en-US" dirty="0">
              <a:effectLst/>
            </a:endParaRPr>
          </a:p>
          <a:p>
            <a:endParaRPr lang="en-US" dirty="0"/>
          </a:p>
        </p:txBody>
      </p:sp>
      <p:sp>
        <p:nvSpPr>
          <p:cNvPr id="3" name="TextBox 2">
            <a:extLst>
              <a:ext uri="{FF2B5EF4-FFF2-40B4-BE49-F238E27FC236}">
                <a16:creationId xmlns:a16="http://schemas.microsoft.com/office/drawing/2014/main" id="{946E0B68-B402-2D4A-9350-D11645064E53}"/>
              </a:ext>
            </a:extLst>
          </p:cNvPr>
          <p:cNvSpPr txBox="1"/>
          <p:nvPr/>
        </p:nvSpPr>
        <p:spPr>
          <a:xfrm>
            <a:off x="4042230" y="408447"/>
            <a:ext cx="6963228" cy="441577"/>
          </a:xfrm>
          <a:prstGeom prst="rect">
            <a:avLst/>
          </a:prstGeom>
        </p:spPr>
        <p:txBody>
          <a:bodyPr vert="horz"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262FF"/>
                </a:solidFill>
                <a:effectLst/>
                <a:uLnTx/>
                <a:uFillTx/>
                <a:latin typeface="Metric Regular"/>
                <a:ea typeface="+mn-ea"/>
                <a:cs typeface="+mn-cs"/>
              </a:rPr>
              <a:t>BESOINS NUTRITIONNELS DES FEMMES ENCEINTES </a:t>
            </a:r>
            <a:endParaRPr kumimoji="0" lang="en-US" sz="2400" b="0" i="0" u="none" strike="noStrike" kern="1200" cap="none" spc="0" normalizeH="0" baseline="0" noProof="0" dirty="0">
              <a:ln>
                <a:noFill/>
              </a:ln>
              <a:solidFill>
                <a:srgbClr val="0262FF"/>
              </a:solidFill>
              <a:effectLst/>
              <a:uLnTx/>
              <a:uFillTx/>
              <a:latin typeface="Metric Regular"/>
              <a:ea typeface="+mn-ea"/>
              <a:cs typeface="+mn-cs"/>
            </a:endParaRPr>
          </a:p>
        </p:txBody>
      </p:sp>
      <p:sp>
        <p:nvSpPr>
          <p:cNvPr id="7" name="Rectangle 6">
            <a:extLst>
              <a:ext uri="{FF2B5EF4-FFF2-40B4-BE49-F238E27FC236}">
                <a16:creationId xmlns:a16="http://schemas.microsoft.com/office/drawing/2014/main" id="{C31C634C-83AD-1849-87E1-4813F2FAFA81}"/>
              </a:ext>
            </a:extLst>
          </p:cNvPr>
          <p:cNvSpPr/>
          <p:nvPr/>
        </p:nvSpPr>
        <p:spPr>
          <a:xfrm>
            <a:off x="163286" y="917912"/>
            <a:ext cx="12028714" cy="59708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262FF"/>
                </a:solidFill>
                <a:effectLst/>
                <a:uLnTx/>
                <a:uFillTx/>
                <a:latin typeface="Metric Regular"/>
                <a:ea typeface="+mn-ea"/>
                <a:cs typeface="+mn-cs"/>
              </a:rPr>
              <a:t>Anémie de </a:t>
            </a:r>
            <a:r>
              <a:rPr kumimoji="0" lang="en-US" sz="2000" b="0" i="0" u="none" strike="noStrike" kern="1200" cap="none" spc="0" normalizeH="0" baseline="0" noProof="0" dirty="0">
                <a:ln>
                  <a:noFill/>
                </a:ln>
                <a:solidFill>
                  <a:srgbClr val="0262FF"/>
                </a:solidFill>
                <a:effectLst/>
                <a:uLnTx/>
                <a:uFillTx/>
                <a:latin typeface="Metric Regular"/>
                <a:ea typeface="+mn-ea"/>
                <a:cs typeface="+mn-cs"/>
              </a:rPr>
              <a:t>grossesse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262FF"/>
                </a:solidFill>
                <a:effectLst/>
                <a:uLnTx/>
                <a:uFillTx/>
                <a:latin typeface="Metric Regular"/>
                <a:ea typeface="+mn-ea"/>
                <a:cs typeface="+mn-cs"/>
              </a:rPr>
              <a:t>Le volume de sang augmente.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262FF"/>
                </a:solidFill>
                <a:effectLst/>
                <a:uLnTx/>
                <a:uFillTx/>
                <a:latin typeface="Metric Regular"/>
                <a:ea typeface="+mn-ea"/>
                <a:cs typeface="+mn-cs"/>
              </a:rPr>
              <a:t>Cela signifie qu'il faut plus de fer et de vitamines pour fabriquer plus de globules rouges.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262FF"/>
                </a:solidFill>
                <a:effectLst/>
                <a:uLnTx/>
                <a:uFillTx/>
                <a:latin typeface="Metric Regular"/>
                <a:ea typeface="+mn-ea"/>
                <a:cs typeface="+mn-cs"/>
              </a:rPr>
              <a:t>Un manque de fer peut provoquer une anémie.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262FF"/>
                </a:solidFill>
                <a:effectLst/>
                <a:uLnTx/>
                <a:uFillTx/>
                <a:latin typeface="Metric Regular"/>
                <a:ea typeface="+mn-ea"/>
                <a:cs typeface="+mn-cs"/>
              </a:rPr>
              <a:t>Anémie</a:t>
            </a:r>
            <a:r>
              <a:rPr kumimoji="0" lang="en-US" sz="2000" b="1" i="0" u="none" strike="noStrike" kern="1200" cap="none" spc="0" normalizeH="0" baseline="0" noProof="0" dirty="0">
                <a:ln>
                  <a:noFill/>
                </a:ln>
                <a:solidFill>
                  <a:srgbClr val="0262FF"/>
                </a:solidFill>
                <a:effectLst/>
                <a:uLnTx/>
                <a:uFillTx/>
                <a:latin typeface="Metric Regular"/>
                <a:ea typeface="+mn-ea"/>
                <a:cs typeface="+mn-cs"/>
              </a:rPr>
              <a:t> ferriprive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262FF"/>
                </a:solidFill>
                <a:effectLst/>
                <a:uLnTx/>
                <a:uFillTx/>
                <a:latin typeface="Metric Regular"/>
                <a:ea typeface="+mn-ea"/>
                <a:cs typeface="+mn-cs"/>
              </a:rPr>
              <a:t>Le bébé utilise les globules rouges de la mère pour sa croissance et son développement, en particulier au cours du troisième trimestre.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262FF"/>
                </a:solidFill>
                <a:effectLst/>
                <a:uLnTx/>
                <a:uFillTx/>
                <a:latin typeface="Metric Regular"/>
                <a:ea typeface="+mn-ea"/>
                <a:cs typeface="+mn-cs"/>
              </a:rPr>
              <a:t>Les femmes qui n'ont pas suffisamment de réserves de fer peuvent souffrir d'anémie ferriprive.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262FF"/>
                </a:solidFill>
                <a:effectLst/>
                <a:uLnTx/>
                <a:uFillTx/>
                <a:latin typeface="Metric Regular"/>
                <a:ea typeface="+mn-ea"/>
                <a:cs typeface="+mn-cs"/>
              </a:rPr>
              <a:t>Une bonne alimentation avant la grossesse est importante pour aider à constituer ces réserves.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262FF"/>
                </a:solidFill>
                <a:effectLst/>
                <a:uLnTx/>
                <a:uFillTx/>
                <a:latin typeface="Metric Regular"/>
                <a:ea typeface="+mn-ea"/>
                <a:cs typeface="+mn-cs"/>
              </a:rPr>
              <a:t>Carence en vitamine B-12</a:t>
            </a:r>
            <a:endParaRPr kumimoji="0" lang="en-US" sz="2000" b="0" i="0" u="none" strike="noStrike" kern="1200" cap="none" spc="0" normalizeH="0" baseline="0" noProof="0" dirty="0">
              <a:ln>
                <a:noFill/>
              </a:ln>
              <a:solidFill>
                <a:srgbClr val="0262FF"/>
              </a:solidFill>
              <a:effectLst/>
              <a:uLnTx/>
              <a:uFillTx/>
              <a:latin typeface="Metric Regular"/>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262FF"/>
                </a:solidFill>
                <a:effectLst/>
                <a:uLnTx/>
                <a:uFillTx/>
                <a:latin typeface="Metric Regular"/>
                <a:ea typeface="+mn-ea"/>
                <a:cs typeface="+mn-cs"/>
              </a:rPr>
              <a:t>La vitamine B-12 est importante pour la fabrication des globules rouges et des protéines.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262FF"/>
                </a:solidFill>
                <a:effectLst/>
                <a:uLnTx/>
                <a:uFillTx/>
                <a:latin typeface="Metric Regular"/>
                <a:ea typeface="+mn-ea"/>
                <a:cs typeface="+mn-cs"/>
              </a:rPr>
              <a:t>La consommation d'aliments tels que le lait, les œufs, la viande et la volaille peut prévenir les carences en vitamine B-12.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262FF"/>
                </a:solidFill>
                <a:effectLst/>
                <a:uLnTx/>
                <a:uFillTx/>
                <a:latin typeface="Metric Regular"/>
                <a:ea typeface="+mn-ea"/>
                <a:cs typeface="+mn-cs"/>
              </a:rPr>
              <a:t>Les végétariens sont les plus susceptibles de souffrir d'une carence en vitamine B-12.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262FF"/>
                </a:solidFill>
                <a:effectLst/>
                <a:uLnTx/>
                <a:uFillTx/>
                <a:latin typeface="Metric Regular"/>
                <a:ea typeface="+mn-ea"/>
                <a:cs typeface="+mn-cs"/>
              </a:rPr>
              <a:t>Carence en folates</a:t>
            </a:r>
            <a:r>
              <a:rPr kumimoji="0" lang="en-US" sz="2000" b="0" i="0" u="none" strike="noStrike" kern="1200" cap="none" spc="0" normalizeH="0" baseline="0" noProof="0" dirty="0">
                <a:ln>
                  <a:noFill/>
                </a:ln>
                <a:solidFill>
                  <a:srgbClr val="0262FF"/>
                </a:solidFill>
                <a:effectLst/>
                <a:uLnTx/>
                <a:uFillTx/>
                <a:latin typeface="Metric Regular"/>
                <a:ea typeface="+mn-ea"/>
                <a:cs typeface="+mn-cs"/>
              </a:rPr>
              <a: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262FF"/>
                </a:solidFill>
                <a:effectLst/>
                <a:uLnTx/>
                <a:uFillTx/>
                <a:latin typeface="Metric Regular"/>
                <a:ea typeface="+mn-ea"/>
                <a:cs typeface="+mn-cs"/>
              </a:rPr>
              <a:t>Le folate (acide folique) est une vitamine B qui, avec le fer, contribue à la croissance cellulaire.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262FF"/>
                </a:solidFill>
                <a:effectLst/>
                <a:uLnTx/>
                <a:uFillTx/>
                <a:latin typeface="Metric Regular"/>
                <a:ea typeface="+mn-ea"/>
                <a:cs typeface="+mn-cs"/>
              </a:rPr>
              <a:t>Une carence en folates pendant la grossesse entraîne une carence en fer.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262FF"/>
                </a:solidFill>
                <a:effectLst/>
                <a:uLnTx/>
                <a:uFillTx/>
                <a:latin typeface="Metric Regular"/>
                <a:ea typeface="+mn-ea"/>
                <a:cs typeface="+mn-cs"/>
              </a:rPr>
              <a:t>L'acide folique aide à prévenir les malformations congénitales du cerveau et de la moelle épinière s'il est pris avant et au début de la grossesse</a:t>
            </a:r>
            <a:r>
              <a:rPr kumimoji="0" lang="en-US" sz="2200" b="0" i="0" u="none" strike="noStrike" kern="1200" cap="none" spc="0" normalizeH="0" baseline="0" noProof="0" dirty="0">
                <a:ln>
                  <a:noFill/>
                </a:ln>
                <a:solidFill>
                  <a:srgbClr val="0262FF"/>
                </a:solidFill>
                <a:effectLst/>
                <a:uLnTx/>
                <a:uFillTx/>
                <a:latin typeface="Metric Regular"/>
                <a:ea typeface="+mn-ea"/>
                <a:cs typeface="+mn-cs"/>
              </a:rPr>
              <a:t>.</a:t>
            </a:r>
          </a:p>
        </p:txBody>
      </p:sp>
    </p:spTree>
    <p:extLst>
      <p:ext uri="{BB962C8B-B14F-4D97-AF65-F5344CB8AC3E}">
        <p14:creationId xmlns:p14="http://schemas.microsoft.com/office/powerpoint/2010/main" val="112013716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74255"/>
            <a:ext cx="2472267" cy="5945587"/>
          </a:xfrm>
        </p:spPr>
        <p:txBody>
          <a:bodyPr/>
          <a:lstStyle/>
          <a:p>
            <a:pPr algn="ctr">
              <a:lnSpc>
                <a:spcPct val="100000"/>
              </a:lnSpc>
            </a:pPr>
            <a:br>
              <a:rPr lang="en-US" sz="3200" dirty="0">
                <a:solidFill>
                  <a:srgbClr val="414146"/>
                </a:solidFill>
                <a:latin typeface="Bahnschrift" panose="020B0502040204020203" pitchFamily="34" charset="0"/>
                <a:ea typeface="Segoe UI" panose="020B0502040204020203" pitchFamily="34" charset="0"/>
                <a:cs typeface="Segoe UI" panose="020B0502040204020203" pitchFamily="34" charset="0"/>
              </a:rPr>
            </a:br>
            <a:br>
              <a:rPr lang="en-US" sz="3200" dirty="0">
                <a:solidFill>
                  <a:srgbClr val="414146"/>
                </a:solidFill>
                <a:effectLst>
                  <a:outerShdw blurRad="38100" dist="38100" dir="2700000" algn="tl">
                    <a:srgbClr val="000000">
                      <a:alpha val="43137"/>
                    </a:srgbClr>
                  </a:outerShdw>
                </a:effectLst>
                <a:latin typeface="Bahnschrift" panose="020B0502040204020203" pitchFamily="34" charset="0"/>
                <a:ea typeface="Segoe UI" panose="020B0502040204020203" pitchFamily="34" charset="0"/>
                <a:cs typeface="Segoe UI" panose="020B0502040204020203" pitchFamily="34" charset="0"/>
              </a:rPr>
            </a:br>
            <a:endParaRPr lang="en-US" sz="2000" b="0" dirty="0">
              <a:solidFill>
                <a:schemeClr val="tx2"/>
              </a:solidFill>
              <a:latin typeface="Bahnschrift" panose="020B0502040204020203" pitchFamily="34" charset="0"/>
              <a:ea typeface="Segoe UI" panose="020B0502040204020203" pitchFamily="34" charset="0"/>
              <a:cs typeface="Segoe UI" panose="020B0502040204020203" pitchFamily="34" charset="0"/>
            </a:endParaRPr>
          </a:p>
        </p:txBody>
      </p:sp>
      <p:pic>
        <p:nvPicPr>
          <p:cNvPr id="5" name="Picture 4" descr="C:\boutsika 5Dec2021\Projects\ROLL BACK MALARIA\RBM general\templates\logos\RBM Partnership Multi-sectoral Action Working Group logo.png"/>
          <p:cNvPicPr/>
          <p:nvPr/>
        </p:nvPicPr>
        <p:blipFill rotWithShape="1">
          <a:blip r:embed="rId2" cstate="print">
            <a:extLst>
              <a:ext uri="{28A0092B-C50C-407E-A947-70E740481C1C}">
                <a14:useLocalDpi xmlns:a14="http://schemas.microsoft.com/office/drawing/2010/main" val="0"/>
              </a:ext>
            </a:extLst>
          </a:blip>
          <a:srcRect l="9591" t="22319" r="10956" b="21415"/>
          <a:stretch/>
        </p:blipFill>
        <p:spPr bwMode="auto">
          <a:xfrm>
            <a:off x="387378" y="150697"/>
            <a:ext cx="2901315" cy="793115"/>
          </a:xfrm>
          <a:prstGeom prst="rect">
            <a:avLst/>
          </a:prstGeom>
          <a:noFill/>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9414745B-646C-7549-8E85-0DBE0E74263A}"/>
              </a:ext>
            </a:extLst>
          </p:cNvPr>
          <p:cNvSpPr txBox="1"/>
          <p:nvPr/>
        </p:nvSpPr>
        <p:spPr>
          <a:xfrm>
            <a:off x="2692400" y="2353733"/>
            <a:ext cx="0" cy="0"/>
          </a:xfrm>
          <a:prstGeom prst="rect">
            <a:avLst/>
          </a:prstGeom>
        </p:spPr>
        <p:txBody>
          <a:bodyPr vert="horz" wrap="none" lIns="0" tIns="0" rIns="0" bIns="0" rtlCol="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262FF"/>
              </a:solidFill>
              <a:effectLst/>
              <a:uLnTx/>
              <a:uFillTx/>
              <a:latin typeface="Metric 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262FF"/>
              </a:solidFill>
              <a:effectLst/>
              <a:uLnTx/>
              <a:uFillTx/>
              <a:latin typeface="Metric Regular"/>
              <a:ea typeface="+mn-ea"/>
              <a:cs typeface="+mn-cs"/>
            </a:endParaRPr>
          </a:p>
        </p:txBody>
      </p:sp>
      <p:sp>
        <p:nvSpPr>
          <p:cNvPr id="6" name="Content Placeholder 2">
            <a:extLst>
              <a:ext uri="{FF2B5EF4-FFF2-40B4-BE49-F238E27FC236}">
                <a16:creationId xmlns:a16="http://schemas.microsoft.com/office/drawing/2014/main" id="{E4046A7B-52F1-D44D-B734-06CD71E9DEF0}"/>
              </a:ext>
            </a:extLst>
          </p:cNvPr>
          <p:cNvSpPr>
            <a:spLocks noGrp="1"/>
          </p:cNvSpPr>
          <p:nvPr>
            <p:ph idx="1"/>
          </p:nvPr>
        </p:nvSpPr>
        <p:spPr>
          <a:xfrm>
            <a:off x="338666" y="943812"/>
            <a:ext cx="11345334" cy="5639550"/>
          </a:xfrm>
        </p:spPr>
        <p:txBody>
          <a:bodyPr>
            <a:normAutofit/>
          </a:bodyPr>
          <a:lstStyle/>
          <a:p>
            <a:pPr marL="360000">
              <a:lnSpc>
                <a:spcPct val="100000"/>
              </a:lnSpc>
              <a:spcBef>
                <a:spcPts val="600"/>
              </a:spcBef>
              <a:spcAft>
                <a:spcPts val="600"/>
              </a:spcAft>
            </a:pPr>
            <a:endParaRPr lang="en-US" dirty="0">
              <a:effectLst/>
            </a:endParaRPr>
          </a:p>
          <a:p>
            <a:endParaRPr lang="en-US" dirty="0"/>
          </a:p>
        </p:txBody>
      </p:sp>
      <p:sp>
        <p:nvSpPr>
          <p:cNvPr id="3" name="TextBox 2">
            <a:extLst>
              <a:ext uri="{FF2B5EF4-FFF2-40B4-BE49-F238E27FC236}">
                <a16:creationId xmlns:a16="http://schemas.microsoft.com/office/drawing/2014/main" id="{946E0B68-B402-2D4A-9350-D11645064E53}"/>
              </a:ext>
            </a:extLst>
          </p:cNvPr>
          <p:cNvSpPr txBox="1"/>
          <p:nvPr/>
        </p:nvSpPr>
        <p:spPr>
          <a:xfrm>
            <a:off x="3596519" y="367456"/>
            <a:ext cx="6963228" cy="441577"/>
          </a:xfrm>
          <a:prstGeom prst="rect">
            <a:avLst/>
          </a:prstGeom>
        </p:spPr>
        <p:txBody>
          <a:bodyPr vert="horz" wrap="none" lIns="0" tIns="0" rIns="0" bIns="0" rtlCol="0">
            <a:no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262FF"/>
                </a:solidFill>
                <a:effectLst/>
                <a:uLnTx/>
                <a:uFillTx/>
                <a:latin typeface="Metric Regular"/>
                <a:ea typeface="+mn-ea"/>
                <a:cs typeface="+mn-cs"/>
              </a:rPr>
              <a:t>JOURNÉE TYPE D'UNE FEMME AFRICAINE TRADITIONNELLE</a:t>
            </a:r>
            <a:endParaRPr kumimoji="0" lang="en-US" sz="2400" b="0" i="0" u="none" strike="noStrike" kern="1200" cap="none" spc="0" normalizeH="0" baseline="0" noProof="0" dirty="0">
              <a:ln>
                <a:noFill/>
              </a:ln>
              <a:solidFill>
                <a:srgbClr val="0262FF"/>
              </a:solidFill>
              <a:effectLst/>
              <a:uLnTx/>
              <a:uFillTx/>
              <a:latin typeface="Metric Regular"/>
              <a:ea typeface="+mn-ea"/>
              <a:cs typeface="+mn-cs"/>
            </a:endParaRPr>
          </a:p>
        </p:txBody>
      </p:sp>
      <p:sp>
        <p:nvSpPr>
          <p:cNvPr id="7" name="Rectangle 6">
            <a:extLst>
              <a:ext uri="{FF2B5EF4-FFF2-40B4-BE49-F238E27FC236}">
                <a16:creationId xmlns:a16="http://schemas.microsoft.com/office/drawing/2014/main" id="{C31C634C-83AD-1849-87E1-4813F2FAFA81}"/>
              </a:ext>
            </a:extLst>
          </p:cNvPr>
          <p:cNvSpPr/>
          <p:nvPr/>
        </p:nvSpPr>
        <p:spPr>
          <a:xfrm>
            <a:off x="338666" y="887135"/>
            <a:ext cx="11635288" cy="6415602"/>
          </a:xfrm>
          <a:prstGeom prst="rect">
            <a:avLst/>
          </a:prstGeom>
        </p:spPr>
        <p:txBody>
          <a:bodyPr wrap="square">
            <a:spAutoFit/>
          </a:bodyPr>
          <a:lstStyle/>
          <a:p>
            <a:pPr marL="285750" marR="0" lvl="0" indent="-285750" algn="l" defTabSz="914400" rtl="0" eaLnBrk="1" fontAlgn="base" latinLnBrk="0" hangingPunct="1">
              <a:lnSpc>
                <a:spcPct val="150000"/>
              </a:lnSpc>
              <a:spcBef>
                <a:spcPts val="0"/>
              </a:spcBef>
              <a:spcAft>
                <a:spcPts val="0"/>
              </a:spcAft>
              <a:buClrTx/>
              <a:buSzTx/>
              <a:buFont typeface="Wingdings" pitchFamily="2" charset="2"/>
              <a:buChar char="q"/>
              <a:tabLst/>
              <a:defRPr/>
            </a:pPr>
            <a:r>
              <a:rPr kumimoji="0" lang="en-US" sz="1800" b="0" i="0" u="none" strike="noStrike" kern="1200" cap="none" spc="0" normalizeH="0" baseline="0" noProof="0" dirty="0">
                <a:ln>
                  <a:noFill/>
                </a:ln>
                <a:solidFill>
                  <a:srgbClr val="0262FF"/>
                </a:solidFill>
                <a:effectLst/>
                <a:uLnTx/>
                <a:uFillTx/>
                <a:latin typeface="Metric Regular"/>
                <a:ea typeface="+mn-ea"/>
                <a:cs typeface="+mn-cs"/>
              </a:rPr>
              <a:t>La journée commence aux premières heures de l'aube (5 heures), lorsqu'elle moud le maïs ou le sorgho pour s'assurer que la nourriture est prête à être consommée par les enfants, les gardiens de troupeaux et les hommes au lever du soleil. </a:t>
            </a:r>
          </a:p>
          <a:p>
            <a:pPr marL="285750" marR="0" lvl="0" indent="-285750" algn="l" defTabSz="914400" rtl="0" eaLnBrk="1" fontAlgn="base" latinLnBrk="0" hangingPunct="1">
              <a:lnSpc>
                <a:spcPct val="150000"/>
              </a:lnSpc>
              <a:spcBef>
                <a:spcPts val="0"/>
              </a:spcBef>
              <a:spcAft>
                <a:spcPts val="0"/>
              </a:spcAft>
              <a:buClrTx/>
              <a:buSzTx/>
              <a:buFont typeface="Wingdings" pitchFamily="2" charset="2"/>
              <a:buChar char="q"/>
              <a:tabLst/>
              <a:defRPr/>
            </a:pPr>
            <a:r>
              <a:rPr kumimoji="0" lang="en-US" sz="1800" b="0" i="0" u="none" strike="noStrike" kern="1200" cap="none" spc="0" normalizeH="0" baseline="0" noProof="0" dirty="0">
                <a:ln>
                  <a:noFill/>
                </a:ln>
                <a:solidFill>
                  <a:srgbClr val="0262FF"/>
                </a:solidFill>
                <a:effectLst/>
                <a:uLnTx/>
                <a:uFillTx/>
                <a:latin typeface="Metric Regular"/>
                <a:ea typeface="+mn-ea"/>
                <a:cs typeface="+mn-cs"/>
              </a:rPr>
              <a:t>Ensuite, brassez de la bière pour le mari et les hommes âgés de la famille.</a:t>
            </a:r>
          </a:p>
          <a:p>
            <a:pPr marL="285750" marR="0" lvl="0" indent="-285750" algn="l" defTabSz="914400" rtl="0" eaLnBrk="1" fontAlgn="base" latinLnBrk="0" hangingPunct="1">
              <a:lnSpc>
                <a:spcPct val="150000"/>
              </a:lnSpc>
              <a:spcBef>
                <a:spcPts val="0"/>
              </a:spcBef>
              <a:spcAft>
                <a:spcPts val="0"/>
              </a:spcAft>
              <a:buClrTx/>
              <a:buSzTx/>
              <a:buFont typeface="Wingdings" pitchFamily="2" charset="2"/>
              <a:buChar char="q"/>
              <a:tabLst/>
              <a:defRPr/>
            </a:pPr>
            <a:r>
              <a:rPr kumimoji="0" lang="en-US" sz="1800" b="0" i="0" u="none" strike="noStrike" kern="1200" cap="none" spc="0" normalizeH="0" baseline="0" noProof="0" dirty="0">
                <a:ln>
                  <a:noFill/>
                </a:ln>
                <a:solidFill>
                  <a:srgbClr val="0262FF"/>
                </a:solidFill>
                <a:effectLst/>
                <a:uLnTx/>
                <a:uFillTx/>
                <a:latin typeface="Metric Regular"/>
                <a:ea typeface="+mn-ea"/>
                <a:cs typeface="+mn-cs"/>
              </a:rPr>
              <a:t> Une fois par an, elle ramasse également de la bouse de vache et du sable pour enduire les murs de la maison à l'intérieur en prévision de l'hiver suivant et de la saison des pluies. </a:t>
            </a:r>
          </a:p>
          <a:p>
            <a:pPr marL="285750" marR="0" lvl="0" indent="-285750" algn="l" defTabSz="914400" rtl="0" eaLnBrk="1" fontAlgn="base" latinLnBrk="0" hangingPunct="1">
              <a:lnSpc>
                <a:spcPct val="150000"/>
              </a:lnSpc>
              <a:spcBef>
                <a:spcPts val="0"/>
              </a:spcBef>
              <a:spcAft>
                <a:spcPts val="0"/>
              </a:spcAft>
              <a:buClrTx/>
              <a:buSzTx/>
              <a:buFont typeface="Wingdings" pitchFamily="2" charset="2"/>
              <a:buChar char="q"/>
              <a:tabLst/>
              <a:defRPr/>
            </a:pPr>
            <a:r>
              <a:rPr kumimoji="0" lang="en-US" sz="1800" b="0" i="0" u="none" strike="noStrike" kern="1200" cap="none" spc="0" normalizeH="0" baseline="0" noProof="0" dirty="0">
                <a:ln>
                  <a:noFill/>
                </a:ln>
                <a:solidFill>
                  <a:srgbClr val="0262FF"/>
                </a:solidFill>
                <a:effectLst/>
                <a:uLnTx/>
                <a:uFillTx/>
                <a:latin typeface="Metric Regular"/>
                <a:ea typeface="+mn-ea"/>
                <a:cs typeface="+mn-cs"/>
              </a:rPr>
              <a:t>Si nécessaire, elle peut également modeler des pots, tresser des paniers et des nattes et dessiner des robes traditionnelles.</a:t>
            </a:r>
          </a:p>
          <a:p>
            <a:pPr marL="285750" marR="0" lvl="0" indent="-285750" algn="l" defTabSz="914400" rtl="0" eaLnBrk="1" fontAlgn="base" latinLnBrk="0" hangingPunct="1">
              <a:lnSpc>
                <a:spcPct val="150000"/>
              </a:lnSpc>
              <a:spcBef>
                <a:spcPts val="0"/>
              </a:spcBef>
              <a:spcAft>
                <a:spcPts val="0"/>
              </a:spcAft>
              <a:buClrTx/>
              <a:buSzTx/>
              <a:buFont typeface="Wingdings" pitchFamily="2" charset="2"/>
              <a:buChar char="q"/>
              <a:tabLst/>
              <a:defRPr/>
            </a:pPr>
            <a:r>
              <a:rPr kumimoji="0" lang="en-US" sz="1800" b="0" i="0" u="none" strike="noStrike" kern="1200" cap="none" spc="0" normalizeH="0" baseline="0" noProof="0" dirty="0">
                <a:ln>
                  <a:noFill/>
                </a:ln>
                <a:solidFill>
                  <a:srgbClr val="0262FF"/>
                </a:solidFill>
                <a:effectLst/>
                <a:uLnTx/>
                <a:uFillTx/>
                <a:latin typeface="Metric Regular"/>
                <a:ea typeface="+mn-ea"/>
                <a:cs typeface="+mn-cs"/>
              </a:rPr>
              <a:t>Au lever du soleil, elle se rend aux champs pour biner ou récolter, selon la saison. </a:t>
            </a:r>
          </a:p>
          <a:p>
            <a:pPr marL="285750" marR="0" lvl="0" indent="-285750" algn="l" defTabSz="914400" rtl="0" eaLnBrk="1" fontAlgn="base" latinLnBrk="0" hangingPunct="1">
              <a:lnSpc>
                <a:spcPct val="150000"/>
              </a:lnSpc>
              <a:spcBef>
                <a:spcPts val="0"/>
              </a:spcBef>
              <a:spcAft>
                <a:spcPts val="0"/>
              </a:spcAft>
              <a:buClrTx/>
              <a:buSzTx/>
              <a:buFont typeface="Wingdings" pitchFamily="2" charset="2"/>
              <a:buChar char="q"/>
              <a:tabLst/>
              <a:defRPr/>
            </a:pPr>
            <a:r>
              <a:rPr kumimoji="0" lang="en-US" sz="1800" b="0" i="0" u="none" strike="noStrike" kern="1200" cap="none" spc="0" normalizeH="0" baseline="0" noProof="0" dirty="0">
                <a:ln>
                  <a:noFill/>
                </a:ln>
                <a:solidFill>
                  <a:srgbClr val="0262FF"/>
                </a:solidFill>
                <a:effectLst/>
                <a:uLnTx/>
                <a:uFillTx/>
                <a:latin typeface="Metric Regular"/>
                <a:ea typeface="+mn-ea"/>
                <a:cs typeface="+mn-cs"/>
              </a:rPr>
              <a:t>Ensuite, elle se rend dans la forêt pour ramasser du bois ou au puits pour chercher de l'eau. </a:t>
            </a:r>
          </a:p>
          <a:p>
            <a:pPr marL="285750" marR="0" lvl="0" indent="-285750" algn="l" defTabSz="914400" rtl="0" eaLnBrk="1" fontAlgn="base" latinLnBrk="0" hangingPunct="1">
              <a:lnSpc>
                <a:spcPct val="150000"/>
              </a:lnSpc>
              <a:spcBef>
                <a:spcPts val="0"/>
              </a:spcBef>
              <a:spcAft>
                <a:spcPts val="0"/>
              </a:spcAft>
              <a:buClrTx/>
              <a:buSzTx/>
              <a:buFont typeface="Wingdings" pitchFamily="2" charset="2"/>
              <a:buChar char="q"/>
              <a:tabLst/>
              <a:defRPr/>
            </a:pPr>
            <a:r>
              <a:rPr kumimoji="0" lang="en-US" sz="1800" b="0" i="0" u="none" strike="noStrike" kern="1200" cap="none" spc="0" normalizeH="0" baseline="0" noProof="0" dirty="0">
                <a:ln>
                  <a:noFill/>
                </a:ln>
                <a:solidFill>
                  <a:srgbClr val="0262FF"/>
                </a:solidFill>
                <a:effectLst/>
                <a:uLnTx/>
                <a:uFillTx/>
                <a:latin typeface="Metric Regular"/>
                <a:ea typeface="+mn-ea"/>
                <a:cs typeface="+mn-cs"/>
              </a:rPr>
              <a:t>De retour à la maison, la dernière tâche consiste à préparer le dîner pour toute la famille. Les cuisines sont généralement situées à quelques mètres de la maison.</a:t>
            </a:r>
          </a:p>
          <a:p>
            <a:pPr marL="285750" marR="0" lvl="0" indent="-285750" algn="l" defTabSz="914400" rtl="0" eaLnBrk="1" fontAlgn="base" latinLnBrk="0" hangingPunct="1">
              <a:lnSpc>
                <a:spcPct val="150000"/>
              </a:lnSpc>
              <a:spcBef>
                <a:spcPts val="0"/>
              </a:spcBef>
              <a:spcAft>
                <a:spcPts val="0"/>
              </a:spcAft>
              <a:buClrTx/>
              <a:buSzTx/>
              <a:buFont typeface="Wingdings" pitchFamily="2" charset="2"/>
              <a:buChar char="q"/>
              <a:tabLst/>
              <a:defRPr/>
            </a:pPr>
            <a:r>
              <a:rPr kumimoji="0" lang="en-US" sz="1800" b="0" i="0" u="none" strike="noStrike" kern="1200" cap="none" spc="0" normalizeH="0" baseline="0" noProof="0" dirty="0">
                <a:ln>
                  <a:noFill/>
                </a:ln>
                <a:solidFill>
                  <a:srgbClr val="0262FF"/>
                </a:solidFill>
                <a:effectLst/>
                <a:uLnTx/>
                <a:uFillTx/>
                <a:latin typeface="Metric Regular"/>
                <a:ea typeface="+mn-ea"/>
                <a:cs typeface="+mn-cs"/>
              </a:rPr>
              <a:t>Lavez la vaisselle avant qu'elle ne dorme après minuit (le moustique est très actif à la recherche d'un repas </a:t>
            </a:r>
            <a:r>
              <a:rPr kumimoji="0" lang="en-US" sz="2000" b="0" i="0" u="none" strike="noStrike" kern="1200" cap="none" spc="0" normalizeH="0" baseline="0" noProof="0" dirty="0">
                <a:ln>
                  <a:noFill/>
                </a:ln>
                <a:solidFill>
                  <a:srgbClr val="0262FF"/>
                </a:solidFill>
                <a:effectLst/>
                <a:uLnTx/>
                <a:uFillTx/>
                <a:latin typeface="Metric Regular"/>
                <a:ea typeface="+mn-ea"/>
                <a:cs typeface="+mn-cs"/>
              </a:rPr>
              <a:t>sanguin).</a:t>
            </a:r>
          </a:p>
          <a:p>
            <a:pPr marL="285750" marR="0" lvl="0" indent="-285750" algn="l" defTabSz="914400" rtl="0" eaLnBrk="1" fontAlgn="base" latinLnBrk="0" hangingPunct="1">
              <a:lnSpc>
                <a:spcPct val="150000"/>
              </a:lnSpc>
              <a:spcBef>
                <a:spcPts val="0"/>
              </a:spcBef>
              <a:spcAft>
                <a:spcPts val="0"/>
              </a:spcAft>
              <a:buClrTx/>
              <a:buSzTx/>
              <a:buFont typeface="Wingdings" pitchFamily="2" charset="2"/>
              <a:buChar char="q"/>
              <a:tabLst/>
              <a:defRPr/>
            </a:pPr>
            <a:r>
              <a:rPr kumimoji="0" lang="en-US" sz="2000" b="0" i="0" u="none" strike="noStrike" kern="1200" cap="none" spc="0" normalizeH="0" baseline="0" noProof="0" dirty="0">
                <a:ln>
                  <a:noFill/>
                </a:ln>
                <a:solidFill>
                  <a:srgbClr val="0262FF"/>
                </a:solidFill>
                <a:effectLst/>
                <a:uLnTx/>
                <a:uFillTx/>
                <a:latin typeface="Metric Regular"/>
                <a:ea typeface="+mn-ea"/>
                <a:cs typeface="+mn-cs"/>
              </a:rPr>
              <a:t>Les latrines sont à quelques mètres de la maison principale où tout le monde se rend chaque nuit (les moustiques attendent). </a:t>
            </a:r>
          </a:p>
        </p:txBody>
      </p:sp>
    </p:spTree>
    <p:extLst>
      <p:ext uri="{BB962C8B-B14F-4D97-AF65-F5344CB8AC3E}">
        <p14:creationId xmlns:p14="http://schemas.microsoft.com/office/powerpoint/2010/main" val="60885792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74255"/>
            <a:ext cx="2472267" cy="5945587"/>
          </a:xfrm>
        </p:spPr>
        <p:txBody>
          <a:bodyPr/>
          <a:lstStyle/>
          <a:p>
            <a:pPr algn="ctr">
              <a:lnSpc>
                <a:spcPct val="100000"/>
              </a:lnSpc>
            </a:pPr>
            <a:br>
              <a:rPr lang="en-US" sz="3200" dirty="0">
                <a:solidFill>
                  <a:srgbClr val="414146"/>
                </a:solidFill>
                <a:latin typeface="Bahnschrift" panose="020B0502040204020203" pitchFamily="34" charset="0"/>
                <a:ea typeface="Segoe UI" panose="020B0502040204020203" pitchFamily="34" charset="0"/>
                <a:cs typeface="Segoe UI" panose="020B0502040204020203" pitchFamily="34" charset="0"/>
              </a:rPr>
            </a:br>
            <a:br>
              <a:rPr lang="en-US" sz="3200" dirty="0">
                <a:solidFill>
                  <a:srgbClr val="414146"/>
                </a:solidFill>
                <a:effectLst>
                  <a:outerShdw blurRad="38100" dist="38100" dir="2700000" algn="tl">
                    <a:srgbClr val="000000">
                      <a:alpha val="43137"/>
                    </a:srgbClr>
                  </a:outerShdw>
                </a:effectLst>
                <a:latin typeface="Bahnschrift" panose="020B0502040204020203" pitchFamily="34" charset="0"/>
                <a:ea typeface="Segoe UI" panose="020B0502040204020203" pitchFamily="34" charset="0"/>
                <a:cs typeface="Segoe UI" panose="020B0502040204020203" pitchFamily="34" charset="0"/>
              </a:rPr>
            </a:br>
            <a:endParaRPr lang="en-US" sz="2000" b="0" dirty="0">
              <a:solidFill>
                <a:schemeClr val="tx2"/>
              </a:solidFill>
              <a:latin typeface="Bahnschrift" panose="020B0502040204020203" pitchFamily="34" charset="0"/>
              <a:ea typeface="Segoe UI" panose="020B0502040204020203" pitchFamily="34" charset="0"/>
              <a:cs typeface="Segoe UI" panose="020B0502040204020203" pitchFamily="34" charset="0"/>
            </a:endParaRPr>
          </a:p>
        </p:txBody>
      </p:sp>
      <p:pic>
        <p:nvPicPr>
          <p:cNvPr id="5" name="Picture 4" descr="C:\boutsika 5Dec2021\Projects\ROLL BACK MALARIA\RBM general\templates\logos\RBM Partnership Multi-sectoral Action Working Group logo.png"/>
          <p:cNvPicPr/>
          <p:nvPr/>
        </p:nvPicPr>
        <p:blipFill rotWithShape="1">
          <a:blip r:embed="rId2" cstate="print">
            <a:extLst>
              <a:ext uri="{28A0092B-C50C-407E-A947-70E740481C1C}">
                <a14:useLocalDpi xmlns:a14="http://schemas.microsoft.com/office/drawing/2010/main" val="0"/>
              </a:ext>
            </a:extLst>
          </a:blip>
          <a:srcRect l="9591" t="22319" r="10956" b="21415"/>
          <a:stretch/>
        </p:blipFill>
        <p:spPr bwMode="auto">
          <a:xfrm>
            <a:off x="387378" y="150697"/>
            <a:ext cx="2901315" cy="793115"/>
          </a:xfrm>
          <a:prstGeom prst="rect">
            <a:avLst/>
          </a:prstGeom>
          <a:noFill/>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9414745B-646C-7549-8E85-0DBE0E74263A}"/>
              </a:ext>
            </a:extLst>
          </p:cNvPr>
          <p:cNvSpPr txBox="1"/>
          <p:nvPr/>
        </p:nvSpPr>
        <p:spPr>
          <a:xfrm>
            <a:off x="2692400" y="2353733"/>
            <a:ext cx="0" cy="0"/>
          </a:xfrm>
          <a:prstGeom prst="rect">
            <a:avLst/>
          </a:prstGeom>
        </p:spPr>
        <p:txBody>
          <a:bodyPr vert="horz" wrap="none" lIns="0" tIns="0" rIns="0" bIns="0" rtlCol="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262FF"/>
              </a:solidFill>
              <a:effectLst/>
              <a:uLnTx/>
              <a:uFillTx/>
              <a:latin typeface="Metric 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262FF"/>
              </a:solidFill>
              <a:effectLst/>
              <a:uLnTx/>
              <a:uFillTx/>
              <a:latin typeface="Metric Regular"/>
              <a:ea typeface="+mn-ea"/>
              <a:cs typeface="+mn-cs"/>
            </a:endParaRPr>
          </a:p>
        </p:txBody>
      </p:sp>
      <p:sp>
        <p:nvSpPr>
          <p:cNvPr id="6" name="Content Placeholder 2">
            <a:extLst>
              <a:ext uri="{FF2B5EF4-FFF2-40B4-BE49-F238E27FC236}">
                <a16:creationId xmlns:a16="http://schemas.microsoft.com/office/drawing/2014/main" id="{E4046A7B-52F1-D44D-B734-06CD71E9DEF0}"/>
              </a:ext>
            </a:extLst>
          </p:cNvPr>
          <p:cNvSpPr>
            <a:spLocks noGrp="1"/>
          </p:cNvSpPr>
          <p:nvPr>
            <p:ph idx="1"/>
          </p:nvPr>
        </p:nvSpPr>
        <p:spPr>
          <a:xfrm>
            <a:off x="338666" y="943812"/>
            <a:ext cx="11728148" cy="5914188"/>
          </a:xfrm>
        </p:spPr>
        <p:txBody>
          <a:bodyPr>
            <a:normAutofit/>
          </a:bodyPr>
          <a:lstStyle/>
          <a:p>
            <a:pPr algn="just">
              <a:lnSpc>
                <a:spcPct val="150000"/>
              </a:lnSpc>
              <a:spcBef>
                <a:spcPts val="600"/>
              </a:spcBef>
              <a:spcAft>
                <a:spcPts val="600"/>
              </a:spcAft>
              <a:buNone/>
            </a:pPr>
            <a:r>
              <a:rPr lang="en-US" altLang="en-US" sz="2000" b="0" dirty="0">
                <a:latin typeface="Arial" charset="0"/>
                <a:ea typeface="MS PGothic" charset="-128"/>
                <a:cs typeface="Arial" charset="0"/>
              </a:rPr>
              <a:t>Engagement au-delà du secteur de la santé : l'élaboration de réponses nationales ambitieuses aux objectifs liés au paludisme inclus dans les ODD nécessitera une action de la part de tous les départements gouvernementaux, ainsi que l'engagement de la société civile et du secteur privé. </a:t>
            </a:r>
          </a:p>
          <a:p>
            <a:pPr algn="just">
              <a:lnSpc>
                <a:spcPct val="150000"/>
              </a:lnSpc>
              <a:spcBef>
                <a:spcPts val="600"/>
              </a:spcBef>
              <a:spcAft>
                <a:spcPts val="600"/>
              </a:spcAft>
              <a:buNone/>
            </a:pPr>
            <a:r>
              <a:rPr lang="en-US" altLang="en-US" sz="2000" b="0" dirty="0">
                <a:latin typeface="Arial" charset="0"/>
                <a:ea typeface="MS PGothic" charset="-128"/>
                <a:cs typeface="Arial" charset="0"/>
              </a:rPr>
              <a:t>Respect des engagements : essentiel pour le respect des engagements nationaux, par exemple : </a:t>
            </a:r>
          </a:p>
          <a:p>
            <a:pPr lvl="4" algn="just">
              <a:lnSpc>
                <a:spcPct val="150000"/>
              </a:lnSpc>
              <a:spcBef>
                <a:spcPts val="600"/>
              </a:spcBef>
              <a:spcAft>
                <a:spcPts val="600"/>
              </a:spcAft>
              <a:buFont typeface="Wingdings" pitchFamily="2" charset="2"/>
              <a:buChar char="q"/>
            </a:pPr>
            <a:r>
              <a:rPr lang="en-US" altLang="en-US" sz="2000" dirty="0">
                <a:cs typeface="Arial" charset="0"/>
              </a:rPr>
              <a:t>Mise en œuvre d'une politique de la santé dans tous les domaines, d'une approche globale du gouvernement et d'une approche globale de la société pour lutter contre le paludisme ; </a:t>
            </a:r>
          </a:p>
          <a:p>
            <a:pPr lvl="4" algn="just">
              <a:lnSpc>
                <a:spcPct val="150000"/>
              </a:lnSpc>
              <a:spcBef>
                <a:spcPts val="600"/>
              </a:spcBef>
              <a:spcAft>
                <a:spcPts val="600"/>
              </a:spcAft>
              <a:buFont typeface="Wingdings" pitchFamily="2" charset="2"/>
              <a:buChar char="q"/>
            </a:pPr>
            <a:r>
              <a:rPr lang="en-US" altLang="en-US" sz="2000" dirty="0">
                <a:cs typeface="Arial" charset="0"/>
              </a:rPr>
              <a:t>Fixer des objectifs nationaux pour la lutte contre le paludisme ; </a:t>
            </a:r>
          </a:p>
          <a:p>
            <a:pPr lvl="4" algn="just">
              <a:lnSpc>
                <a:spcPct val="150000"/>
              </a:lnSpc>
              <a:spcBef>
                <a:spcPts val="600"/>
              </a:spcBef>
              <a:spcAft>
                <a:spcPts val="600"/>
              </a:spcAft>
              <a:buFont typeface="Wingdings" pitchFamily="2" charset="2"/>
              <a:buChar char="q"/>
            </a:pPr>
            <a:r>
              <a:rPr lang="en-US" altLang="en-US" sz="2000" dirty="0">
                <a:cs typeface="Arial" charset="0"/>
              </a:rPr>
              <a:t>Développer et renforcer les politiques et plans nationaux multisectoriels et intégrer le paludisme dans l'agenda et les plans de développement nationaux ; </a:t>
            </a:r>
          </a:p>
          <a:p>
            <a:pPr lvl="4" algn="just">
              <a:lnSpc>
                <a:spcPct val="150000"/>
              </a:lnSpc>
              <a:spcBef>
                <a:spcPts val="600"/>
              </a:spcBef>
              <a:spcAft>
                <a:spcPts val="600"/>
              </a:spcAft>
              <a:buFont typeface="Wingdings" pitchFamily="2" charset="2"/>
              <a:buChar char="q"/>
            </a:pPr>
            <a:r>
              <a:rPr lang="en-US" altLang="en-US" sz="2000" dirty="0">
                <a:cs typeface="Arial" charset="0"/>
              </a:rPr>
              <a:t>Sensibiliser au fardeau que représente le paludisme pour la santé publique nationale et à la relation entre le paludisme, la pauvreté et le développement social et économique. </a:t>
            </a:r>
          </a:p>
        </p:txBody>
      </p:sp>
      <p:sp>
        <p:nvSpPr>
          <p:cNvPr id="3" name="TextBox 2">
            <a:extLst>
              <a:ext uri="{FF2B5EF4-FFF2-40B4-BE49-F238E27FC236}">
                <a16:creationId xmlns:a16="http://schemas.microsoft.com/office/drawing/2014/main" id="{946E0B68-B402-2D4A-9350-D11645064E53}"/>
              </a:ext>
            </a:extLst>
          </p:cNvPr>
          <p:cNvSpPr txBox="1"/>
          <p:nvPr/>
        </p:nvSpPr>
        <p:spPr>
          <a:xfrm>
            <a:off x="3676071" y="161299"/>
            <a:ext cx="8981320" cy="431823"/>
          </a:xfrm>
          <a:prstGeom prst="rect">
            <a:avLst/>
          </a:prstGeom>
        </p:spPr>
        <p:txBody>
          <a:bodyPr vert="horz"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0262FF"/>
                </a:solidFill>
                <a:effectLst/>
                <a:uLnTx/>
                <a:uFillTx/>
                <a:latin typeface="Arial Unicode MS" charset="0"/>
                <a:ea typeface="MS PGothic" charset="-128"/>
                <a:cs typeface="Arial Unicode MS" charset="0"/>
              </a:rPr>
              <a:t>NÉCESSITÉ D'UNE ACTION MULTISECTORIELLE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0262FF"/>
                </a:solidFill>
                <a:effectLst/>
                <a:uLnTx/>
                <a:uFillTx/>
                <a:latin typeface="Arial Unicode MS" charset="0"/>
                <a:ea typeface="MS PGothic" charset="-128"/>
                <a:cs typeface="Arial Unicode MS" charset="0"/>
              </a:rPr>
              <a:t>CONTRE LE PALUDISME</a:t>
            </a:r>
            <a:endParaRPr kumimoji="0" lang="en-US" sz="2400" b="1" i="0" u="none" strike="noStrike" kern="1200" cap="none" spc="0" normalizeH="0" baseline="0" noProof="0" dirty="0">
              <a:ln>
                <a:noFill/>
              </a:ln>
              <a:solidFill>
                <a:srgbClr val="0262FF"/>
              </a:solidFill>
              <a:effectLst/>
              <a:uLnTx/>
              <a:uFillTx/>
              <a:latin typeface="Metric Regular"/>
              <a:ea typeface="+mn-ea"/>
              <a:cs typeface="+mn-cs"/>
            </a:endParaRPr>
          </a:p>
        </p:txBody>
      </p:sp>
    </p:spTree>
    <p:extLst>
      <p:ext uri="{BB962C8B-B14F-4D97-AF65-F5344CB8AC3E}">
        <p14:creationId xmlns:p14="http://schemas.microsoft.com/office/powerpoint/2010/main" val="67486727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74255"/>
            <a:ext cx="2472267" cy="5945587"/>
          </a:xfrm>
        </p:spPr>
        <p:txBody>
          <a:bodyPr/>
          <a:lstStyle/>
          <a:p>
            <a:pPr algn="ctr">
              <a:lnSpc>
                <a:spcPct val="100000"/>
              </a:lnSpc>
            </a:pPr>
            <a:br>
              <a:rPr lang="en-US" sz="3200" dirty="0">
                <a:solidFill>
                  <a:srgbClr val="414146"/>
                </a:solidFill>
                <a:latin typeface="Bahnschrift" panose="020B0502040204020203" pitchFamily="34" charset="0"/>
                <a:ea typeface="Segoe UI" panose="020B0502040204020203" pitchFamily="34" charset="0"/>
                <a:cs typeface="Segoe UI" panose="020B0502040204020203" pitchFamily="34" charset="0"/>
              </a:rPr>
            </a:br>
            <a:br>
              <a:rPr lang="en-US" sz="3200" dirty="0">
                <a:solidFill>
                  <a:srgbClr val="414146"/>
                </a:solidFill>
                <a:effectLst>
                  <a:outerShdw blurRad="38100" dist="38100" dir="2700000" algn="tl">
                    <a:srgbClr val="000000">
                      <a:alpha val="43137"/>
                    </a:srgbClr>
                  </a:outerShdw>
                </a:effectLst>
                <a:latin typeface="Bahnschrift" panose="020B0502040204020203" pitchFamily="34" charset="0"/>
                <a:ea typeface="Segoe UI" panose="020B0502040204020203" pitchFamily="34" charset="0"/>
                <a:cs typeface="Segoe UI" panose="020B0502040204020203" pitchFamily="34" charset="0"/>
              </a:rPr>
            </a:br>
            <a:endParaRPr lang="en-US" sz="2000" b="0" dirty="0">
              <a:solidFill>
                <a:schemeClr val="tx2"/>
              </a:solidFill>
              <a:latin typeface="Bahnschrift" panose="020B0502040204020203" pitchFamily="34" charset="0"/>
              <a:ea typeface="Segoe UI" panose="020B0502040204020203" pitchFamily="34" charset="0"/>
              <a:cs typeface="Segoe UI" panose="020B0502040204020203" pitchFamily="34" charset="0"/>
            </a:endParaRPr>
          </a:p>
        </p:txBody>
      </p:sp>
      <p:pic>
        <p:nvPicPr>
          <p:cNvPr id="5" name="Picture 4" descr="C:\boutsika 5Dec2021\Projects\ROLL BACK MALARIA\RBM general\templates\logos\RBM Partnership Multi-sectoral Action Working Group logo.png"/>
          <p:cNvPicPr/>
          <p:nvPr/>
        </p:nvPicPr>
        <p:blipFill rotWithShape="1">
          <a:blip r:embed="rId2" cstate="print">
            <a:extLst>
              <a:ext uri="{28A0092B-C50C-407E-A947-70E740481C1C}">
                <a14:useLocalDpi xmlns:a14="http://schemas.microsoft.com/office/drawing/2010/main" val="0"/>
              </a:ext>
            </a:extLst>
          </a:blip>
          <a:srcRect l="9591" t="22319" r="10956" b="21415"/>
          <a:stretch/>
        </p:blipFill>
        <p:spPr bwMode="auto">
          <a:xfrm>
            <a:off x="387378" y="150697"/>
            <a:ext cx="2901315" cy="793115"/>
          </a:xfrm>
          <a:prstGeom prst="rect">
            <a:avLst/>
          </a:prstGeom>
          <a:noFill/>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9414745B-646C-7549-8E85-0DBE0E74263A}"/>
              </a:ext>
            </a:extLst>
          </p:cNvPr>
          <p:cNvSpPr txBox="1"/>
          <p:nvPr/>
        </p:nvSpPr>
        <p:spPr>
          <a:xfrm>
            <a:off x="2692400" y="2353733"/>
            <a:ext cx="0" cy="0"/>
          </a:xfrm>
          <a:prstGeom prst="rect">
            <a:avLst/>
          </a:prstGeom>
        </p:spPr>
        <p:txBody>
          <a:bodyPr vert="horz" wrap="none" lIns="0" tIns="0" rIns="0" bIns="0" rtlCol="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262FF"/>
              </a:solidFill>
              <a:effectLst/>
              <a:uLnTx/>
              <a:uFillTx/>
              <a:latin typeface="Metric 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262FF"/>
              </a:solidFill>
              <a:effectLst/>
              <a:uLnTx/>
              <a:uFillTx/>
              <a:latin typeface="Metric Regular"/>
              <a:ea typeface="+mn-ea"/>
              <a:cs typeface="+mn-cs"/>
            </a:endParaRPr>
          </a:p>
        </p:txBody>
      </p:sp>
      <p:sp>
        <p:nvSpPr>
          <p:cNvPr id="6" name="Content Placeholder 2">
            <a:extLst>
              <a:ext uri="{FF2B5EF4-FFF2-40B4-BE49-F238E27FC236}">
                <a16:creationId xmlns:a16="http://schemas.microsoft.com/office/drawing/2014/main" id="{E4046A7B-52F1-D44D-B734-06CD71E9DEF0}"/>
              </a:ext>
            </a:extLst>
          </p:cNvPr>
          <p:cNvSpPr>
            <a:spLocks noGrp="1"/>
          </p:cNvSpPr>
          <p:nvPr>
            <p:ph idx="1"/>
          </p:nvPr>
        </p:nvSpPr>
        <p:spPr>
          <a:xfrm>
            <a:off x="338666" y="1467370"/>
            <a:ext cx="11345334" cy="5115992"/>
          </a:xfrm>
        </p:spPr>
        <p:txBody>
          <a:bodyPr>
            <a:normAutofit/>
          </a:bodyPr>
          <a:lstStyle/>
          <a:p>
            <a:pPr marL="360000">
              <a:lnSpc>
                <a:spcPct val="100000"/>
              </a:lnSpc>
              <a:spcBef>
                <a:spcPts val="600"/>
              </a:spcBef>
              <a:spcAft>
                <a:spcPts val="600"/>
              </a:spcAft>
            </a:pPr>
            <a:endParaRPr lang="en-US" dirty="0">
              <a:effectLst/>
            </a:endParaRPr>
          </a:p>
          <a:p>
            <a:endParaRPr lang="en-US" dirty="0"/>
          </a:p>
        </p:txBody>
      </p:sp>
      <p:sp>
        <p:nvSpPr>
          <p:cNvPr id="3" name="TextBox 2">
            <a:extLst>
              <a:ext uri="{FF2B5EF4-FFF2-40B4-BE49-F238E27FC236}">
                <a16:creationId xmlns:a16="http://schemas.microsoft.com/office/drawing/2014/main" id="{946E0B68-B402-2D4A-9350-D11645064E53}"/>
              </a:ext>
            </a:extLst>
          </p:cNvPr>
          <p:cNvSpPr txBox="1"/>
          <p:nvPr/>
        </p:nvSpPr>
        <p:spPr>
          <a:xfrm>
            <a:off x="2284178" y="97899"/>
            <a:ext cx="5096933" cy="441577"/>
          </a:xfrm>
          <a:prstGeom prst="rect">
            <a:avLst/>
          </a:prstGeom>
        </p:spPr>
        <p:txBody>
          <a:bodyPr vert="horz"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262FF"/>
                </a:solidFill>
                <a:effectLst/>
                <a:uLnTx/>
                <a:uFillTx/>
                <a:latin typeface="Metric Regular"/>
                <a:ea typeface="+mn-ea"/>
                <a:cs typeface="+mn-cs"/>
              </a:rPr>
              <a:t>DEVENIR UN SECTEUR INTELLIGENT POUR LA LUTTE CONTRE LE PALUDISME </a:t>
            </a:r>
            <a:endParaRPr kumimoji="0" lang="en-US" sz="2400" b="0" i="0" u="none" strike="noStrike" kern="1200" cap="none" spc="0" normalizeH="0" baseline="0" noProof="0" dirty="0">
              <a:ln>
                <a:noFill/>
              </a:ln>
              <a:solidFill>
                <a:srgbClr val="0262FF"/>
              </a:solidFill>
              <a:effectLst/>
              <a:uLnTx/>
              <a:uFillTx/>
              <a:latin typeface="Metric Regular"/>
              <a:ea typeface="+mn-ea"/>
              <a:cs typeface="+mn-cs"/>
            </a:endParaRPr>
          </a:p>
        </p:txBody>
      </p:sp>
      <p:pic>
        <p:nvPicPr>
          <p:cNvPr id="8" name="Picture 7" descr="Diagram, timeline&#10;&#10;Description automatically generated">
            <a:extLst>
              <a:ext uri="{FF2B5EF4-FFF2-40B4-BE49-F238E27FC236}">
                <a16:creationId xmlns:a16="http://schemas.microsoft.com/office/drawing/2014/main" id="{AF8AC2B3-13CF-754A-9E10-20AE68165A54}"/>
              </a:ext>
            </a:extLst>
          </p:cNvPr>
          <p:cNvPicPr>
            <a:picLocks noChangeAspect="1"/>
          </p:cNvPicPr>
          <p:nvPr/>
        </p:nvPicPr>
        <p:blipFill rotWithShape="1">
          <a:blip r:embed="rId3">
            <a:extLst>
              <a:ext uri="{28A0092B-C50C-407E-A947-70E740481C1C}">
                <a14:useLocalDpi xmlns:a14="http://schemas.microsoft.com/office/drawing/2010/main" val="0"/>
              </a:ext>
            </a:extLst>
          </a:blip>
          <a:srcRect t="6809" b="1463"/>
          <a:stretch/>
        </p:blipFill>
        <p:spPr>
          <a:xfrm>
            <a:off x="0" y="943813"/>
            <a:ext cx="12192001" cy="5914188"/>
          </a:xfrm>
          <a:prstGeom prst="rect">
            <a:avLst/>
          </a:prstGeom>
        </p:spPr>
      </p:pic>
    </p:spTree>
    <p:extLst>
      <p:ext uri="{BB962C8B-B14F-4D97-AF65-F5344CB8AC3E}">
        <p14:creationId xmlns:p14="http://schemas.microsoft.com/office/powerpoint/2010/main" val="69865408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74255"/>
            <a:ext cx="2472267" cy="5945587"/>
          </a:xfrm>
        </p:spPr>
        <p:txBody>
          <a:bodyPr/>
          <a:lstStyle/>
          <a:p>
            <a:pPr algn="ctr">
              <a:lnSpc>
                <a:spcPct val="100000"/>
              </a:lnSpc>
            </a:pPr>
            <a:br>
              <a:rPr lang="en-US" sz="3200" dirty="0">
                <a:solidFill>
                  <a:srgbClr val="414146"/>
                </a:solidFill>
                <a:latin typeface="Bahnschrift" panose="020B0502040204020203" pitchFamily="34" charset="0"/>
                <a:ea typeface="Segoe UI" panose="020B0502040204020203" pitchFamily="34" charset="0"/>
                <a:cs typeface="Segoe UI" panose="020B0502040204020203" pitchFamily="34" charset="0"/>
              </a:rPr>
            </a:br>
            <a:br>
              <a:rPr lang="en-US" sz="3200" dirty="0">
                <a:solidFill>
                  <a:srgbClr val="414146"/>
                </a:solidFill>
                <a:effectLst>
                  <a:outerShdw blurRad="38100" dist="38100" dir="2700000" algn="tl">
                    <a:srgbClr val="000000">
                      <a:alpha val="43137"/>
                    </a:srgbClr>
                  </a:outerShdw>
                </a:effectLst>
                <a:latin typeface="Bahnschrift" panose="020B0502040204020203" pitchFamily="34" charset="0"/>
                <a:ea typeface="Segoe UI" panose="020B0502040204020203" pitchFamily="34" charset="0"/>
                <a:cs typeface="Segoe UI" panose="020B0502040204020203" pitchFamily="34" charset="0"/>
              </a:rPr>
            </a:br>
            <a:endParaRPr lang="en-US" sz="2000" b="0" dirty="0">
              <a:solidFill>
                <a:schemeClr val="tx2"/>
              </a:solidFill>
              <a:latin typeface="Bahnschrift" panose="020B0502040204020203" pitchFamily="34" charset="0"/>
              <a:ea typeface="Segoe UI" panose="020B0502040204020203" pitchFamily="34" charset="0"/>
              <a:cs typeface="Segoe UI" panose="020B0502040204020203" pitchFamily="34" charset="0"/>
            </a:endParaRPr>
          </a:p>
        </p:txBody>
      </p:sp>
      <p:pic>
        <p:nvPicPr>
          <p:cNvPr id="5" name="Picture 4" descr="C:\boutsika 5Dec2021\Projects\ROLL BACK MALARIA\RBM general\templates\logos\RBM Partnership Multi-sectoral Action Working Group logo.png"/>
          <p:cNvPicPr/>
          <p:nvPr/>
        </p:nvPicPr>
        <p:blipFill rotWithShape="1">
          <a:blip r:embed="rId2" cstate="print">
            <a:extLst>
              <a:ext uri="{28A0092B-C50C-407E-A947-70E740481C1C}">
                <a14:useLocalDpi xmlns:a14="http://schemas.microsoft.com/office/drawing/2010/main" val="0"/>
              </a:ext>
            </a:extLst>
          </a:blip>
          <a:srcRect l="9591" t="22319" r="10956" b="21415"/>
          <a:stretch/>
        </p:blipFill>
        <p:spPr bwMode="auto">
          <a:xfrm>
            <a:off x="387378" y="150697"/>
            <a:ext cx="2901315" cy="793115"/>
          </a:xfrm>
          <a:prstGeom prst="rect">
            <a:avLst/>
          </a:prstGeom>
          <a:noFill/>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9414745B-646C-7549-8E85-0DBE0E74263A}"/>
              </a:ext>
            </a:extLst>
          </p:cNvPr>
          <p:cNvSpPr txBox="1"/>
          <p:nvPr/>
        </p:nvSpPr>
        <p:spPr>
          <a:xfrm>
            <a:off x="2692400" y="2353733"/>
            <a:ext cx="0" cy="0"/>
          </a:xfrm>
          <a:prstGeom prst="rect">
            <a:avLst/>
          </a:prstGeom>
        </p:spPr>
        <p:txBody>
          <a:bodyPr vert="horz" wrap="none" lIns="0" tIns="0" rIns="0" bIns="0" rtlCol="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262FF"/>
              </a:solidFill>
              <a:effectLst/>
              <a:uLnTx/>
              <a:uFillTx/>
              <a:latin typeface="Metric 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262FF"/>
              </a:solidFill>
              <a:effectLst/>
              <a:uLnTx/>
              <a:uFillTx/>
              <a:latin typeface="Metric Regular"/>
              <a:ea typeface="+mn-ea"/>
              <a:cs typeface="+mn-cs"/>
            </a:endParaRPr>
          </a:p>
        </p:txBody>
      </p:sp>
      <p:sp>
        <p:nvSpPr>
          <p:cNvPr id="6" name="Content Placeholder 2">
            <a:extLst>
              <a:ext uri="{FF2B5EF4-FFF2-40B4-BE49-F238E27FC236}">
                <a16:creationId xmlns:a16="http://schemas.microsoft.com/office/drawing/2014/main" id="{E4046A7B-52F1-D44D-B734-06CD71E9DEF0}"/>
              </a:ext>
            </a:extLst>
          </p:cNvPr>
          <p:cNvSpPr>
            <a:spLocks noGrp="1"/>
          </p:cNvSpPr>
          <p:nvPr>
            <p:ph idx="1"/>
          </p:nvPr>
        </p:nvSpPr>
        <p:spPr>
          <a:xfrm>
            <a:off x="338665" y="1094014"/>
            <a:ext cx="11646505" cy="5489348"/>
          </a:xfrm>
        </p:spPr>
        <p:txBody>
          <a:bodyPr>
            <a:normAutofit fontScale="85000" lnSpcReduction="10000"/>
          </a:bodyPr>
          <a:lstStyle/>
          <a:p>
            <a:pPr marL="342900" indent="-342900">
              <a:lnSpc>
                <a:spcPct val="150000"/>
              </a:lnSpc>
              <a:spcBef>
                <a:spcPts val="600"/>
              </a:spcBef>
              <a:spcAft>
                <a:spcPts val="600"/>
              </a:spcAft>
            </a:pPr>
            <a:r>
              <a:rPr lang="en-GB" altLang="en-US" b="0" dirty="0">
                <a:latin typeface="Arial" charset="0"/>
                <a:ea typeface="ＭＳ Ｐゴシック" charset="-128"/>
                <a:cs typeface="Arial" charset="0"/>
              </a:rPr>
              <a:t>Promouvoir des comportements sans risque pour le paludisme (</a:t>
            </a:r>
            <a:r>
              <a:rPr lang="en-GB" altLang="en-US" dirty="0">
                <a:latin typeface="Arial" charset="0"/>
                <a:ea typeface="ＭＳ Ｐゴシック" charset="-128"/>
                <a:cs typeface="Arial" charset="0"/>
              </a:rPr>
              <a:t>individu/ communauté)</a:t>
            </a:r>
          </a:p>
          <a:p>
            <a:pPr marL="342900" indent="-342900">
              <a:lnSpc>
                <a:spcPct val="150000"/>
              </a:lnSpc>
              <a:spcBef>
                <a:spcPts val="600"/>
              </a:spcBef>
              <a:spcAft>
                <a:spcPts val="600"/>
              </a:spcAft>
            </a:pPr>
            <a:r>
              <a:rPr lang="en-GB" altLang="en-US" b="0" dirty="0">
                <a:latin typeface="Arial" charset="0"/>
                <a:ea typeface="ＭＳ Ｐゴシック" charset="-128"/>
                <a:cs typeface="Arial" charset="0"/>
              </a:rPr>
              <a:t>Disponibilité et accès aux services de soins de santé (infrastructure, ressources humaines, fournitures) (gouvernement)</a:t>
            </a:r>
            <a:endParaRPr lang="en-US" altLang="en-US" b="0" dirty="0">
              <a:latin typeface="Arial" charset="0"/>
              <a:ea typeface="ＭＳ Ｐゴシック" charset="-128"/>
              <a:cs typeface="Arial" charset="0"/>
            </a:endParaRPr>
          </a:p>
          <a:p>
            <a:pPr marL="342900" indent="-342900">
              <a:lnSpc>
                <a:spcPct val="150000"/>
              </a:lnSpc>
              <a:spcBef>
                <a:spcPts val="600"/>
              </a:spcBef>
              <a:spcAft>
                <a:spcPts val="600"/>
              </a:spcAft>
            </a:pPr>
            <a:r>
              <a:rPr lang="en-GB" altLang="en-US" b="0" dirty="0">
                <a:latin typeface="Arial" charset="0"/>
                <a:ea typeface="ＭＳ Ｐゴシック" charset="-128"/>
                <a:cs typeface="Arial" charset="0"/>
              </a:rPr>
              <a:t>Responsabilité des fournitures dans le cadre des soins prénatals et établissement de rapports en temps voulu (SC, sage-femme, I/c).</a:t>
            </a:r>
            <a:endParaRPr lang="en-US" altLang="en-US" b="0" dirty="0">
              <a:latin typeface="Arial" charset="0"/>
              <a:ea typeface="ＭＳ Ｐゴシック" charset="-128"/>
              <a:cs typeface="Arial" charset="0"/>
            </a:endParaRPr>
          </a:p>
          <a:p>
            <a:pPr marL="342900" indent="-342900">
              <a:lnSpc>
                <a:spcPct val="150000"/>
              </a:lnSpc>
              <a:spcBef>
                <a:spcPts val="600"/>
              </a:spcBef>
              <a:spcAft>
                <a:spcPts val="600"/>
              </a:spcAft>
            </a:pPr>
            <a:r>
              <a:rPr lang="en-GB" altLang="en-US" b="0" dirty="0">
                <a:latin typeface="Arial" charset="0"/>
                <a:ea typeface="ＭＳ Ｐゴシック" charset="-128"/>
                <a:cs typeface="Arial" charset="0"/>
              </a:rPr>
              <a:t>Activités communautaires qui détruisent les sites de reproduction potentiels </a:t>
            </a:r>
            <a:r>
              <a:rPr lang="en-GB" altLang="en-US" dirty="0">
                <a:latin typeface="Arial" charset="0"/>
                <a:ea typeface="ＭＳ Ｐゴシック" charset="-128"/>
                <a:cs typeface="Arial" charset="0"/>
              </a:rPr>
              <a:t>(individu/collectivité)</a:t>
            </a:r>
            <a:endParaRPr lang="en-US" altLang="en-US" dirty="0">
              <a:latin typeface="Arial" charset="0"/>
              <a:ea typeface="ＭＳ Ｐゴシック" charset="-128"/>
              <a:cs typeface="Arial" charset="0"/>
            </a:endParaRPr>
          </a:p>
          <a:p>
            <a:pPr marL="342900" indent="-342900">
              <a:lnSpc>
                <a:spcPct val="150000"/>
              </a:lnSpc>
              <a:spcBef>
                <a:spcPts val="600"/>
              </a:spcBef>
              <a:spcAft>
                <a:spcPts val="600"/>
              </a:spcAft>
            </a:pPr>
            <a:r>
              <a:rPr lang="en-GB" altLang="en-US" b="0" dirty="0">
                <a:latin typeface="Arial" charset="0"/>
                <a:ea typeface="ＭＳ Ｐゴシック" charset="-128"/>
                <a:cs typeface="Arial" charset="0"/>
              </a:rPr>
              <a:t>Débroussailler les routes et les chemins </a:t>
            </a:r>
            <a:r>
              <a:rPr lang="en-GB" altLang="en-US" dirty="0">
                <a:latin typeface="Arial" charset="0"/>
                <a:ea typeface="ＭＳ Ｐゴシック" charset="-128"/>
                <a:cs typeface="Arial" charset="0"/>
              </a:rPr>
              <a:t>(individu/collectivité)</a:t>
            </a:r>
          </a:p>
          <a:p>
            <a:pPr marL="342900" indent="-342900">
              <a:lnSpc>
                <a:spcPct val="150000"/>
              </a:lnSpc>
              <a:spcBef>
                <a:spcPts val="600"/>
              </a:spcBef>
              <a:spcAft>
                <a:spcPts val="600"/>
              </a:spcAft>
            </a:pPr>
            <a:r>
              <a:rPr lang="en-US" altLang="en-US" b="0" dirty="0">
                <a:latin typeface="Arial" charset="0"/>
                <a:ea typeface="ＭＳ Ｐゴシック" charset="-128"/>
                <a:cs typeface="Arial" charset="0"/>
              </a:rPr>
              <a:t>Déblocage des caniveaux et entretien des routes de desserte </a:t>
            </a:r>
            <a:r>
              <a:rPr lang="en-US" altLang="en-US" dirty="0">
                <a:latin typeface="Arial" charset="0"/>
                <a:ea typeface="ＭＳ Ｐゴシック" charset="-128"/>
                <a:cs typeface="Arial" charset="0"/>
              </a:rPr>
              <a:t>(gouvernement local)</a:t>
            </a:r>
          </a:p>
          <a:p>
            <a:pPr marL="342900" indent="-342900">
              <a:lnSpc>
                <a:spcPct val="150000"/>
              </a:lnSpc>
              <a:spcBef>
                <a:spcPts val="600"/>
              </a:spcBef>
              <a:spcAft>
                <a:spcPts val="600"/>
              </a:spcAft>
            </a:pPr>
            <a:r>
              <a:rPr lang="en-GB" altLang="en-US" b="0" dirty="0">
                <a:latin typeface="Arial" charset="0"/>
                <a:ea typeface="ＭＳ Ｐゴシック" charset="-128"/>
                <a:cs typeface="Arial" charset="0"/>
              </a:rPr>
              <a:t>Déboisement de la source d'eau des puits </a:t>
            </a:r>
            <a:r>
              <a:rPr lang="en-GB" altLang="en-US" dirty="0">
                <a:latin typeface="Arial" charset="0"/>
                <a:ea typeface="ＭＳ Ｐゴシック" charset="-128"/>
                <a:cs typeface="Arial" charset="0"/>
              </a:rPr>
              <a:t>(individu/collectivité)</a:t>
            </a:r>
            <a:endParaRPr lang="en-US" altLang="en-US" dirty="0">
              <a:latin typeface="Arial" charset="0"/>
              <a:ea typeface="ＭＳ Ｐゴシック" charset="-128"/>
              <a:cs typeface="Arial" charset="0"/>
            </a:endParaRPr>
          </a:p>
          <a:p>
            <a:pPr marL="342900" indent="-342900">
              <a:lnSpc>
                <a:spcPct val="150000"/>
              </a:lnSpc>
              <a:spcBef>
                <a:spcPts val="600"/>
              </a:spcBef>
              <a:spcAft>
                <a:spcPts val="600"/>
              </a:spcAft>
            </a:pPr>
            <a:r>
              <a:rPr lang="en-GB" altLang="en-US" b="0" dirty="0">
                <a:latin typeface="Arial" charset="0"/>
                <a:ea typeface="ＭＳ Ｐゴシック" charset="-128"/>
                <a:cs typeface="Arial" charset="0"/>
              </a:rPr>
              <a:t>Défrichage des zones autour des rivières et des rives des plans d'eau </a:t>
            </a:r>
            <a:r>
              <a:rPr lang="en-GB" altLang="en-US" dirty="0">
                <a:latin typeface="Arial" charset="0"/>
                <a:ea typeface="ＭＳ Ｐゴシック" charset="-128"/>
                <a:cs typeface="Arial" charset="0"/>
              </a:rPr>
              <a:t>(individu/communauté)</a:t>
            </a:r>
          </a:p>
          <a:p>
            <a:pPr>
              <a:lnSpc>
                <a:spcPct val="150000"/>
              </a:lnSpc>
              <a:spcBef>
                <a:spcPts val="600"/>
              </a:spcBef>
              <a:spcAft>
                <a:spcPts val="600"/>
              </a:spcAft>
            </a:pPr>
            <a:endParaRPr lang="en-US" altLang="en-US" dirty="0">
              <a:latin typeface="Arial" charset="0"/>
              <a:ea typeface="ＭＳ Ｐゴシック" charset="-128"/>
              <a:cs typeface="Arial" charset="0"/>
            </a:endParaRPr>
          </a:p>
          <a:p>
            <a:pPr marL="360000">
              <a:lnSpc>
                <a:spcPct val="100000"/>
              </a:lnSpc>
              <a:spcBef>
                <a:spcPts val="600"/>
              </a:spcBef>
              <a:spcAft>
                <a:spcPts val="600"/>
              </a:spcAft>
            </a:pPr>
            <a:endParaRPr lang="en-US" dirty="0">
              <a:effectLst/>
            </a:endParaRPr>
          </a:p>
          <a:p>
            <a:endParaRPr lang="en-US" dirty="0"/>
          </a:p>
        </p:txBody>
      </p:sp>
      <p:sp>
        <p:nvSpPr>
          <p:cNvPr id="3" name="TextBox 2">
            <a:extLst>
              <a:ext uri="{FF2B5EF4-FFF2-40B4-BE49-F238E27FC236}">
                <a16:creationId xmlns:a16="http://schemas.microsoft.com/office/drawing/2014/main" id="{946E0B68-B402-2D4A-9350-D11645064E53}"/>
              </a:ext>
            </a:extLst>
          </p:cNvPr>
          <p:cNvSpPr txBox="1"/>
          <p:nvPr/>
        </p:nvSpPr>
        <p:spPr>
          <a:xfrm>
            <a:off x="3517379" y="54719"/>
            <a:ext cx="6862838" cy="724571"/>
          </a:xfrm>
          <a:prstGeom prst="rect">
            <a:avLst/>
          </a:prstGeom>
        </p:spPr>
        <p:txBody>
          <a:bodyPr vert="horz"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2400" b="1" i="0" u="none" strike="noStrike" kern="1200" cap="none" spc="0" normalizeH="0" baseline="0" noProof="0" dirty="0">
                <a:ln>
                  <a:noFill/>
                </a:ln>
                <a:solidFill>
                  <a:srgbClr val="0262FF"/>
                </a:solidFill>
                <a:effectLst/>
                <a:uLnTx/>
                <a:uFillTx/>
                <a:latin typeface="Arial Unicode MS" charset="0"/>
                <a:ea typeface="ＭＳ Ｐゴシック" charset="-128"/>
                <a:cs typeface="+mn-cs"/>
              </a:rPr>
              <a:t>VILLAGE/COMMUNAUTÉ INTELLIGENT(E) EN MATIÈRE DE PALUDISME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2400" b="1" i="0" u="none" strike="noStrike" kern="1200" cap="none" spc="0" normalizeH="0" baseline="0" noProof="0" dirty="0">
                <a:ln>
                  <a:noFill/>
                </a:ln>
                <a:solidFill>
                  <a:srgbClr val="0262FF"/>
                </a:solidFill>
                <a:effectLst/>
                <a:uLnTx/>
                <a:uFillTx/>
                <a:latin typeface="Arial Unicode MS" charset="0"/>
                <a:ea typeface="ＭＳ Ｐゴシック" charset="-128"/>
                <a:cs typeface="+mn-cs"/>
              </a:rPr>
              <a:t>(Responsabilité multisectorielle</a:t>
            </a:r>
            <a:r>
              <a:rPr kumimoji="0" lang="en-GB" altLang="en-US" sz="2400" b="0" i="0" u="none" strike="noStrike" kern="1200" cap="none" spc="0" normalizeH="0" baseline="0" noProof="0" dirty="0">
                <a:ln>
                  <a:noFill/>
                </a:ln>
                <a:solidFill>
                  <a:srgbClr val="0262FF"/>
                </a:solidFill>
                <a:effectLst/>
                <a:uLnTx/>
                <a:uFillTx/>
                <a:latin typeface="Arial Unicode MS" charset="0"/>
                <a:ea typeface="ＭＳ Ｐゴシック" charset="-128"/>
                <a:cs typeface="+mn-cs"/>
              </a:rPr>
              <a:t>)</a:t>
            </a:r>
            <a:endParaRPr kumimoji="0" lang="en-US" sz="2400" b="0" i="0" u="none" strike="noStrike" kern="1200" cap="none" spc="0" normalizeH="0" baseline="0" noProof="0" dirty="0">
              <a:ln>
                <a:noFill/>
              </a:ln>
              <a:solidFill>
                <a:srgbClr val="0262FF"/>
              </a:solidFill>
              <a:effectLst/>
              <a:uLnTx/>
              <a:uFillTx/>
              <a:latin typeface="Metric Regular"/>
              <a:ea typeface="+mn-ea"/>
              <a:cs typeface="+mn-cs"/>
            </a:endParaRPr>
          </a:p>
        </p:txBody>
      </p:sp>
    </p:spTree>
    <p:extLst>
      <p:ext uri="{BB962C8B-B14F-4D97-AF65-F5344CB8AC3E}">
        <p14:creationId xmlns:p14="http://schemas.microsoft.com/office/powerpoint/2010/main" val="192560655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boutsika 5Dec2021\Projects\ROLL BACK MALARIA\RBM general\templates\logos\RBM Partnership Multi-sectoral Action Working Group logo.png"/>
          <p:cNvPicPr/>
          <p:nvPr/>
        </p:nvPicPr>
        <p:blipFill rotWithShape="1">
          <a:blip r:embed="rId2" cstate="print">
            <a:extLst>
              <a:ext uri="{28A0092B-C50C-407E-A947-70E740481C1C}">
                <a14:useLocalDpi xmlns:a14="http://schemas.microsoft.com/office/drawing/2010/main" val="0"/>
              </a:ext>
            </a:extLst>
          </a:blip>
          <a:srcRect l="9591" t="22319" r="10956" b="21415"/>
          <a:stretch/>
        </p:blipFill>
        <p:spPr bwMode="auto">
          <a:xfrm>
            <a:off x="387378" y="150697"/>
            <a:ext cx="2901315" cy="793115"/>
          </a:xfrm>
          <a:prstGeom prst="rect">
            <a:avLst/>
          </a:prstGeom>
          <a:noFill/>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9414745B-646C-7549-8E85-0DBE0E74263A}"/>
              </a:ext>
            </a:extLst>
          </p:cNvPr>
          <p:cNvSpPr txBox="1"/>
          <p:nvPr/>
        </p:nvSpPr>
        <p:spPr>
          <a:xfrm>
            <a:off x="2692400" y="2353733"/>
            <a:ext cx="0" cy="0"/>
          </a:xfrm>
          <a:prstGeom prst="rect">
            <a:avLst/>
          </a:prstGeom>
        </p:spPr>
        <p:txBody>
          <a:bodyPr vert="horz" wrap="none" lIns="0" tIns="0" rIns="0" bIns="0" rtlCol="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262FF"/>
              </a:solidFill>
              <a:effectLst/>
              <a:uLnTx/>
              <a:uFillTx/>
              <a:latin typeface="Metric 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262FF"/>
              </a:solidFill>
              <a:effectLst/>
              <a:uLnTx/>
              <a:uFillTx/>
              <a:latin typeface="Metric Regular"/>
              <a:ea typeface="+mn-ea"/>
              <a:cs typeface="+mn-cs"/>
            </a:endParaRPr>
          </a:p>
        </p:txBody>
      </p:sp>
      <p:sp>
        <p:nvSpPr>
          <p:cNvPr id="6" name="Content Placeholder 2">
            <a:extLst>
              <a:ext uri="{FF2B5EF4-FFF2-40B4-BE49-F238E27FC236}">
                <a16:creationId xmlns:a16="http://schemas.microsoft.com/office/drawing/2014/main" id="{E4046A7B-52F1-D44D-B734-06CD71E9DEF0}"/>
              </a:ext>
            </a:extLst>
          </p:cNvPr>
          <p:cNvSpPr>
            <a:spLocks noGrp="1"/>
          </p:cNvSpPr>
          <p:nvPr>
            <p:ph idx="1"/>
          </p:nvPr>
        </p:nvSpPr>
        <p:spPr>
          <a:xfrm>
            <a:off x="338666" y="1100112"/>
            <a:ext cx="11662834" cy="5483251"/>
          </a:xfrm>
        </p:spPr>
        <p:txBody>
          <a:bodyPr>
            <a:normAutofit fontScale="92500" lnSpcReduction="10000"/>
          </a:bodyPr>
          <a:lstStyle/>
          <a:p>
            <a:pPr>
              <a:lnSpc>
                <a:spcPct val="150000"/>
              </a:lnSpc>
              <a:spcBef>
                <a:spcPts val="600"/>
              </a:spcBef>
              <a:spcAft>
                <a:spcPts val="600"/>
              </a:spcAft>
              <a:buNone/>
            </a:pPr>
            <a:r>
              <a:rPr lang="en-GB" dirty="0"/>
              <a:t>a) Activités intelligentes de lutte contre la malaria à l'intérieur des bâtiments</a:t>
            </a:r>
            <a:endParaRPr lang="en-US" dirty="0"/>
          </a:p>
          <a:p>
            <a:pPr lvl="4">
              <a:lnSpc>
                <a:spcPct val="150000"/>
              </a:lnSpc>
              <a:spcBef>
                <a:spcPts val="600"/>
              </a:spcBef>
              <a:spcAft>
                <a:spcPts val="600"/>
              </a:spcAft>
              <a:buFont typeface="Wingdings" pitchFamily="2" charset="2"/>
              <a:buChar char="q"/>
            </a:pPr>
            <a:r>
              <a:rPr lang="en-GB" sz="2400" dirty="0"/>
              <a:t>Chaque membre de la famille doit dormir sous une moustiquaire imprégnée d'insecticide chaque nuit.</a:t>
            </a:r>
            <a:endParaRPr lang="en-US" sz="2400" dirty="0"/>
          </a:p>
          <a:p>
            <a:pPr lvl="4">
              <a:lnSpc>
                <a:spcPct val="150000"/>
              </a:lnSpc>
              <a:spcBef>
                <a:spcPts val="600"/>
              </a:spcBef>
              <a:spcAft>
                <a:spcPts val="600"/>
              </a:spcAft>
              <a:buFont typeface="Wingdings" pitchFamily="2" charset="2"/>
              <a:buChar char="q"/>
            </a:pPr>
            <a:r>
              <a:rPr lang="en-GB" sz="2400" dirty="0"/>
              <a:t>Réparer et réaffecter les anciennes MILD à des usages liés à la lutte contre le paludisme (fermeture des avant-toits, des aérations, des fenêtres, des rideaux, des plafonds).</a:t>
            </a:r>
            <a:endParaRPr lang="en-US" sz="2400" dirty="0"/>
          </a:p>
          <a:p>
            <a:pPr lvl="4">
              <a:lnSpc>
                <a:spcPct val="150000"/>
              </a:lnSpc>
              <a:spcBef>
                <a:spcPts val="600"/>
              </a:spcBef>
              <a:spcAft>
                <a:spcPts val="600"/>
              </a:spcAft>
              <a:buFont typeface="Wingdings" pitchFamily="2" charset="2"/>
              <a:buChar char="q"/>
            </a:pPr>
            <a:r>
              <a:rPr lang="en-GB" sz="2400" dirty="0"/>
              <a:t>La maison a été fournie avec des IRS de qualité assurée.</a:t>
            </a:r>
            <a:endParaRPr lang="en-US" sz="2400" dirty="0"/>
          </a:p>
          <a:p>
            <a:pPr lvl="4">
              <a:lnSpc>
                <a:spcPct val="150000"/>
              </a:lnSpc>
              <a:spcBef>
                <a:spcPts val="600"/>
              </a:spcBef>
              <a:spcAft>
                <a:spcPts val="600"/>
              </a:spcAft>
              <a:buFont typeface="Wingdings" pitchFamily="2" charset="2"/>
              <a:buChar char="q"/>
            </a:pPr>
            <a:r>
              <a:rPr lang="en-GB" sz="2400" dirty="0"/>
              <a:t>Ne doit pas être repeint ou replâtré après 9 à 12 mois d'IRS de qualité assurée.</a:t>
            </a:r>
            <a:endParaRPr lang="en-US" sz="2400" dirty="0"/>
          </a:p>
          <a:p>
            <a:pPr lvl="4">
              <a:lnSpc>
                <a:spcPct val="150000"/>
              </a:lnSpc>
              <a:spcBef>
                <a:spcPts val="600"/>
              </a:spcBef>
              <a:spcAft>
                <a:spcPts val="600"/>
              </a:spcAft>
              <a:buFont typeface="Wingdings" pitchFamily="2" charset="2"/>
              <a:buChar char="q"/>
            </a:pPr>
            <a:r>
              <a:rPr lang="en-GB" sz="2400" dirty="0"/>
              <a:t>Fermer les fenêtres et les portes avant 18 heures</a:t>
            </a:r>
            <a:endParaRPr lang="en-US" sz="2400" dirty="0"/>
          </a:p>
          <a:p>
            <a:pPr lvl="4">
              <a:lnSpc>
                <a:spcPct val="150000"/>
              </a:lnSpc>
              <a:spcBef>
                <a:spcPts val="600"/>
              </a:spcBef>
              <a:spcAft>
                <a:spcPts val="600"/>
              </a:spcAft>
              <a:buFont typeface="Wingdings" pitchFamily="2" charset="2"/>
              <a:buChar char="q"/>
            </a:pPr>
            <a:r>
              <a:rPr lang="en-GB" sz="2400" dirty="0"/>
              <a:t>Moustiquaires fonctionnelles pour les ventilateurs (évents), les fenêtres et les portes</a:t>
            </a:r>
            <a:endParaRPr lang="en-US" sz="2400" dirty="0"/>
          </a:p>
          <a:p>
            <a:pPr marL="360000">
              <a:lnSpc>
                <a:spcPct val="100000"/>
              </a:lnSpc>
              <a:spcBef>
                <a:spcPts val="600"/>
              </a:spcBef>
              <a:spcAft>
                <a:spcPts val="600"/>
              </a:spcAft>
            </a:pPr>
            <a:endParaRPr lang="en-US" dirty="0">
              <a:effectLst/>
            </a:endParaRPr>
          </a:p>
          <a:p>
            <a:endParaRPr lang="en-US" dirty="0"/>
          </a:p>
        </p:txBody>
      </p:sp>
      <p:sp>
        <p:nvSpPr>
          <p:cNvPr id="3" name="TextBox 2">
            <a:extLst>
              <a:ext uri="{FF2B5EF4-FFF2-40B4-BE49-F238E27FC236}">
                <a16:creationId xmlns:a16="http://schemas.microsoft.com/office/drawing/2014/main" id="{946E0B68-B402-2D4A-9350-D11645064E53}"/>
              </a:ext>
            </a:extLst>
          </p:cNvPr>
          <p:cNvSpPr txBox="1"/>
          <p:nvPr/>
        </p:nvSpPr>
        <p:spPr>
          <a:xfrm>
            <a:off x="3288693" y="306997"/>
            <a:ext cx="7477275" cy="806497"/>
          </a:xfrm>
          <a:prstGeom prst="rect">
            <a:avLst/>
          </a:prstGeom>
        </p:spPr>
        <p:txBody>
          <a:bodyPr vert="horz"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262FF"/>
                </a:solidFill>
                <a:effectLst/>
                <a:uLnTx/>
                <a:uFillTx/>
                <a:latin typeface="Metric Regular"/>
                <a:ea typeface="+mn-ea"/>
                <a:cs typeface="+mn-cs"/>
              </a:rPr>
              <a:t>MALARIA MAISON INTELLIGENTE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262FF"/>
                </a:solidFill>
                <a:effectLst/>
                <a:uLnTx/>
                <a:uFillTx/>
                <a:latin typeface="Metric Regular"/>
                <a:ea typeface="+mn-ea"/>
                <a:cs typeface="+mn-cs"/>
              </a:rPr>
              <a:t>INDIVIDU "SUIS-JE EXEMPT DE PALUDISME AUJOURD'HUI ?"</a:t>
            </a:r>
            <a:endParaRPr kumimoji="0" lang="en-US" sz="2400" b="1" i="0" u="none" strike="noStrike" kern="1200" cap="none" spc="0" normalizeH="0" baseline="0" noProof="0" dirty="0">
              <a:ln>
                <a:noFill/>
              </a:ln>
              <a:solidFill>
                <a:srgbClr val="0262FF"/>
              </a:solidFill>
              <a:effectLst/>
              <a:uLnTx/>
              <a:uFillTx/>
              <a:latin typeface="Metric Regular"/>
              <a:ea typeface="+mn-ea"/>
              <a:cs typeface="+mn-cs"/>
            </a:endParaRPr>
          </a:p>
        </p:txBody>
      </p:sp>
      <p:sp>
        <p:nvSpPr>
          <p:cNvPr id="10" name="TextBox 9">
            <a:extLst>
              <a:ext uri="{FF2B5EF4-FFF2-40B4-BE49-F238E27FC236}">
                <a16:creationId xmlns:a16="http://schemas.microsoft.com/office/drawing/2014/main" id="{2DC4A60A-57E1-1C44-9940-0D96404309C7}"/>
              </a:ext>
            </a:extLst>
          </p:cNvPr>
          <p:cNvSpPr txBox="1"/>
          <p:nvPr/>
        </p:nvSpPr>
        <p:spPr>
          <a:xfrm>
            <a:off x="1540933" y="3200400"/>
            <a:ext cx="0" cy="0"/>
          </a:xfrm>
          <a:prstGeom prst="rect">
            <a:avLst/>
          </a:prstGeom>
        </p:spPr>
        <p:txBody>
          <a:bodyPr vert="horz"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262FF"/>
              </a:solidFill>
              <a:effectLst/>
              <a:uLnTx/>
              <a:uFillTx/>
              <a:latin typeface="Metric Regular"/>
              <a:ea typeface="+mn-ea"/>
              <a:cs typeface="+mn-cs"/>
            </a:endParaRPr>
          </a:p>
        </p:txBody>
      </p:sp>
      <p:sp>
        <p:nvSpPr>
          <p:cNvPr id="11" name="TextBox 10">
            <a:extLst>
              <a:ext uri="{FF2B5EF4-FFF2-40B4-BE49-F238E27FC236}">
                <a16:creationId xmlns:a16="http://schemas.microsoft.com/office/drawing/2014/main" id="{5D13CD64-9BB8-A14B-B4A9-006C24AA54F6}"/>
              </a:ext>
            </a:extLst>
          </p:cNvPr>
          <p:cNvSpPr txBox="1"/>
          <p:nvPr/>
        </p:nvSpPr>
        <p:spPr>
          <a:xfrm>
            <a:off x="3657600" y="3064933"/>
            <a:ext cx="0" cy="0"/>
          </a:xfrm>
          <a:prstGeom prst="rect">
            <a:avLst/>
          </a:prstGeom>
        </p:spPr>
        <p:txBody>
          <a:bodyPr vert="horz"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262FF"/>
              </a:solidFill>
              <a:effectLst/>
              <a:uLnTx/>
              <a:uFillTx/>
              <a:latin typeface="Metric Regular"/>
              <a:ea typeface="+mn-ea"/>
              <a:cs typeface="+mn-cs"/>
            </a:endParaRPr>
          </a:p>
        </p:txBody>
      </p:sp>
    </p:spTree>
    <p:extLst>
      <p:ext uri="{BB962C8B-B14F-4D97-AF65-F5344CB8AC3E}">
        <p14:creationId xmlns:p14="http://schemas.microsoft.com/office/powerpoint/2010/main" val="2028519395"/>
      </p:ext>
    </p:extLst>
  </p:cSld>
  <p:clrMapOvr>
    <a:masterClrMapping/>
  </p:clrMapOvr>
  <p:transition>
    <p:fade/>
  </p:transition>
</p:sld>
</file>

<file path=ppt/theme/theme1.xml><?xml version="1.0" encoding="utf-8"?>
<a:theme xmlns:a="http://schemas.openxmlformats.org/drawingml/2006/main" name="1_Office Theme">
  <a:themeElements>
    <a:clrScheme name="PMI Impact Malaria">
      <a:dk1>
        <a:srgbClr val="212721"/>
      </a:dk1>
      <a:lt1>
        <a:srgbClr val="FFFFFF"/>
      </a:lt1>
      <a:dk2>
        <a:srgbClr val="0067B9"/>
      </a:dk2>
      <a:lt2>
        <a:srgbClr val="CFCDC9"/>
      </a:lt2>
      <a:accent1>
        <a:srgbClr val="BA0C2F"/>
      </a:accent1>
      <a:accent2>
        <a:srgbClr val="0067B9"/>
      </a:accent2>
      <a:accent3>
        <a:srgbClr val="A7C6ED"/>
      </a:accent3>
      <a:accent4>
        <a:srgbClr val="6C6463"/>
      </a:accent4>
      <a:accent5>
        <a:srgbClr val="8C8985"/>
      </a:accent5>
      <a:accent6>
        <a:srgbClr val="CFCDC9"/>
      </a:accent6>
      <a:hlink>
        <a:srgbClr val="0067B9"/>
      </a:hlink>
      <a:folHlink>
        <a:srgbClr val="BA0C2F"/>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IM PP Template" id="{088F85A2-BAEA-4600-8D72-03B83E093444}" vid="{4919C292-D08C-4588-93F8-4969429E762C}"/>
    </a:ext>
  </a:extLst>
</a:theme>
</file>

<file path=ppt/theme/theme2.xml><?xml version="1.0" encoding="utf-8"?>
<a:theme xmlns:a="http://schemas.openxmlformats.org/drawingml/2006/main" name="RBM Partnership to End Malaria">
  <a:themeElements>
    <a:clrScheme name="RBM">
      <a:dk1>
        <a:srgbClr val="0262FF"/>
      </a:dk1>
      <a:lt1>
        <a:srgbClr val="FFFFFF"/>
      </a:lt1>
      <a:dk2>
        <a:srgbClr val="414146"/>
      </a:dk2>
      <a:lt2>
        <a:srgbClr val="0262FF"/>
      </a:lt2>
      <a:accent1>
        <a:srgbClr val="7EDDF3"/>
      </a:accent1>
      <a:accent2>
        <a:srgbClr val="87DD66"/>
      </a:accent2>
      <a:accent3>
        <a:srgbClr val="FAE24D"/>
      </a:accent3>
      <a:accent4>
        <a:srgbClr val="001840"/>
      </a:accent4>
      <a:accent5>
        <a:srgbClr val="86B200"/>
      </a:accent5>
      <a:accent6>
        <a:srgbClr val="B2E599"/>
      </a:accent6>
      <a:hlink>
        <a:srgbClr val="0262FF"/>
      </a:hlink>
      <a:folHlink>
        <a:srgbClr val="86B200"/>
      </a:folHlink>
    </a:clrScheme>
    <a:fontScheme name="RBM">
      <a:majorFont>
        <a:latin typeface="Metric Bold"/>
        <a:ea typeface=""/>
        <a:cs typeface=""/>
      </a:majorFont>
      <a:minorFont>
        <a:latin typeface="Metric Regular"/>
        <a:ea typeface=""/>
        <a:cs typeface=""/>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oAutofit/>
      </a:bodyPr>
      <a:lstStyle>
        <a:defPPr algn="l">
          <a:defRPr smtClean="0"/>
        </a:defPPr>
      </a:lstStyle>
    </a:txDef>
  </a:objectDefaults>
  <a:extraClrSchemeLst/>
  <a:extLst>
    <a:ext uri="{05A4C25C-085E-4340-85A3-A5531E510DB2}">
      <thm15:themeFamily xmlns:thm15="http://schemas.microsoft.com/office/thememl/2012/main" name="RBM Partnership to End Malaria" id="{6528256F-890B-EB47-88A0-249F2C24CD58}" vid="{7C4424D2-B1ED-474E-BA4E-25E32355E0A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B6D538E189EF48B4ED4540230CC912" ma:contentTypeVersion="16" ma:contentTypeDescription="Create a new document." ma:contentTypeScope="" ma:versionID="b41a5da20936752322f867dc9255cb37">
  <xsd:schema xmlns:xsd="http://www.w3.org/2001/XMLSchema" xmlns:xs="http://www.w3.org/2001/XMLSchema" xmlns:p="http://schemas.microsoft.com/office/2006/metadata/properties" xmlns:ns3="a727d5f1-50d5-4e70-92e1-7a84c16401fb" xmlns:ns4="ac87a440-5df4-4752-88e0-0e2edb4de0b9" targetNamespace="http://schemas.microsoft.com/office/2006/metadata/properties" ma:root="true" ma:fieldsID="90a565643aad9a3702d3b005c80e6e4c" ns3:_="" ns4:_="">
    <xsd:import namespace="a727d5f1-50d5-4e70-92e1-7a84c16401fb"/>
    <xsd:import namespace="ac87a440-5df4-4752-88e0-0e2edb4de0b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27d5f1-50d5-4e70-92e1-7a84c16401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87a440-5df4-4752-88e0-0e2edb4de0b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a727d5f1-50d5-4e70-92e1-7a84c16401fb" xsi:nil="true"/>
  </documentManagement>
</p:properties>
</file>

<file path=customXml/itemProps1.xml><?xml version="1.0" encoding="utf-8"?>
<ds:datastoreItem xmlns:ds="http://schemas.openxmlformats.org/officeDocument/2006/customXml" ds:itemID="{3ED99821-ADBB-47E5-88C4-6F33642B25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27d5f1-50d5-4e70-92e1-7a84c16401fb"/>
    <ds:schemaRef ds:uri="ac87a440-5df4-4752-88e0-0e2edb4de0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0D698A-D690-4F03-8E46-0E72CAF4273D}">
  <ds:schemaRefs>
    <ds:schemaRef ds:uri="http://schemas.microsoft.com/sharepoint/v3/contenttype/forms"/>
  </ds:schemaRefs>
</ds:datastoreItem>
</file>

<file path=customXml/itemProps3.xml><?xml version="1.0" encoding="utf-8"?>
<ds:datastoreItem xmlns:ds="http://schemas.openxmlformats.org/officeDocument/2006/customXml" ds:itemID="{60399DB9-9CD5-4610-A6E0-1559CDC98DA8}">
  <ds:schemaRefs>
    <ds:schemaRef ds:uri="http://purl.org/dc/terms/"/>
    <ds:schemaRef ds:uri="http://schemas.openxmlformats.org/package/2006/metadata/core-properties"/>
    <ds:schemaRef ds:uri="http://www.w3.org/XML/1998/namespace"/>
    <ds:schemaRef ds:uri="http://schemas.microsoft.com/office/2006/metadata/properties"/>
    <ds:schemaRef ds:uri="http://purl.org/dc/dcmitype/"/>
    <ds:schemaRef ds:uri="http://schemas.microsoft.com/office/infopath/2007/PartnerControls"/>
    <ds:schemaRef ds:uri="http://purl.org/dc/elements/1.1/"/>
    <ds:schemaRef ds:uri="http://schemas.microsoft.com/office/2006/documentManagement/types"/>
    <ds:schemaRef ds:uri="ac87a440-5df4-4752-88e0-0e2edb4de0b9"/>
    <ds:schemaRef ds:uri="a727d5f1-50d5-4e70-92e1-7a84c16401fb"/>
  </ds:schemaRefs>
</ds:datastoreItem>
</file>

<file path=docProps/app.xml><?xml version="1.0" encoding="utf-8"?>
<Properties xmlns="http://schemas.openxmlformats.org/officeDocument/2006/extended-properties" xmlns:vt="http://schemas.openxmlformats.org/officeDocument/2006/docPropsVTypes">
  <TotalTime>0</TotalTime>
  <Words>2145</Words>
  <Application>Microsoft Office PowerPoint</Application>
  <PresentationFormat>Widescreen</PresentationFormat>
  <Paragraphs>173</Paragraphs>
  <Slides>17</Slides>
  <Notes>0</Notes>
  <HiddenSlides>0</HiddenSlides>
  <MMClips>0</MMClips>
  <ScaleCrop>false</ScaleCrop>
  <HeadingPairs>
    <vt:vector size="6" baseType="variant">
      <vt:variant>
        <vt:lpstr>Fonts Used</vt:lpstr>
      </vt:variant>
      <vt:variant>
        <vt:i4>20</vt:i4>
      </vt:variant>
      <vt:variant>
        <vt:lpstr>Theme</vt:lpstr>
      </vt:variant>
      <vt:variant>
        <vt:i4>2</vt:i4>
      </vt:variant>
      <vt:variant>
        <vt:lpstr>Slide Titles</vt:lpstr>
      </vt:variant>
      <vt:variant>
        <vt:i4>17</vt:i4>
      </vt:variant>
    </vt:vector>
  </HeadingPairs>
  <TitlesOfParts>
    <vt:vector size="39" baseType="lpstr">
      <vt:lpstr>ＭＳ Ｐゴシック</vt:lpstr>
      <vt:lpstr>ＭＳ Ｐゴシック</vt:lpstr>
      <vt:lpstr>Arial</vt:lpstr>
      <vt:lpstr>Arial Unicode MS</vt:lpstr>
      <vt:lpstr>Bahnschrift</vt:lpstr>
      <vt:lpstr>Calibri</vt:lpstr>
      <vt:lpstr>Cambria</vt:lpstr>
      <vt:lpstr>Century Gothic</vt:lpstr>
      <vt:lpstr>Courier New</vt:lpstr>
      <vt:lpstr>Gill Sans Light</vt:lpstr>
      <vt:lpstr>Gill Sans MT</vt:lpstr>
      <vt:lpstr>Metric Bold</vt:lpstr>
      <vt:lpstr>Metric Regular</vt:lpstr>
      <vt:lpstr>Metric-Light</vt:lpstr>
      <vt:lpstr>Metric-Semibold</vt:lpstr>
      <vt:lpstr>Poppins</vt:lpstr>
      <vt:lpstr>Roboto Light</vt:lpstr>
      <vt:lpstr>Segoe UI</vt:lpstr>
      <vt:lpstr>Trebuchet MS</vt:lpstr>
      <vt:lpstr>Wingdings</vt:lpstr>
      <vt:lpstr>1_Office Theme</vt:lpstr>
      <vt:lpstr>RBM Partnership to End Malaria</vt:lpstr>
      <vt:lpstr>PowerPoint Presentation</vt:lpstr>
      <vt:lpstr>RÉUNION ANNUELLE DE MIP WG SESSION SUR LE PLAIDOYER ET LE CHANGEMENT DE COMPORTEMENT   Action de masse multisectorielle contre le paludisme (MAAM) pour une grossesse sans paludisme </vt:lpstr>
      <vt:lpstr>  </vt:lpstr>
      <vt:lpstr>  </vt:lpstr>
      <vt:lpstr>  </vt:lpstr>
      <vt:lpstr>  </vt:lpstr>
      <vt:lpstr>  </vt:lpstr>
      <vt:lpstr>  </vt:lpstr>
      <vt:lpstr>PowerPoint Presentation</vt:lpstr>
      <vt:lpstr>  </vt:lpstr>
      <vt:lpstr>PowerPoint Presentation</vt:lpstr>
      <vt:lpstr>  </vt:lpstr>
      <vt:lpstr>PowerPoint Presentation</vt:lpstr>
      <vt:lpstr>  </vt:lpstr>
      <vt:lpstr>PowerPoint Presentation</vt:lpstr>
      <vt:lpstr>PowerPoint Presentation</vt:lpstr>
      <vt:lpstr>Visitez la page du MSWG https://endmalaria.org/our-work-working-groups/multi-sectoral-action      Pour toute question : mbabazipeter@gmail.com/+256772405440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Kristen Vibbert</dc:creator>
  <cp:lastModifiedBy>Kristen Vibbert</cp:lastModifiedBy>
  <cp:revision>1</cp:revision>
  <dcterms:created xsi:type="dcterms:W3CDTF">2023-10-01T02:52:25Z</dcterms:created>
  <dcterms:modified xsi:type="dcterms:W3CDTF">2023-10-01T02:53:04Z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0x0101008AB6D538E189EF48B4ED4540230CC912</vt:lpwstr>
  </property>
</Properties>
</file>