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99" r:id="rId4"/>
    <p:sldMasterId id="2147483700" r:id="rId5"/>
    <p:sldMasterId id="2147483701" r:id="rId6"/>
  </p:sldMasterIdLst>
  <p:notesMasterIdLst>
    <p:notesMasterId r:id="rId14"/>
  </p:notesMasterIdLst>
  <p:sldIdLst>
    <p:sldId id="256" r:id="rId7"/>
    <p:sldId id="335" r:id="rId8"/>
    <p:sldId id="336" r:id="rId9"/>
    <p:sldId id="274" r:id="rId10"/>
    <p:sldId id="263" r:id="rId11"/>
    <p:sldId id="264" r:id="rId12"/>
    <p:sldId id="265" r:id="rId13"/>
  </p:sldIdLst>
  <p:sldSz cx="12192000" cy="6858000"/>
  <p:notesSz cx="6858000" cy="9144000"/>
  <p:embeddedFontLs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Metric Regular" panose="020B0503030202060203" charset="0"/>
      <p:regular r:id="rId25"/>
      <p:italic r:id="rId26"/>
    </p:embeddedFont>
    <p:embeddedFont>
      <p:font typeface="Metric Bold" panose="020B0803030202060203" charset="0"/>
      <p:bold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3D0C6D-B83F-428A-AA77-5FB89F250814}" v="5" dt="2021-06-23T14:48:42.799"/>
    <p1510:client id="{DE99E3F3-610E-4E26-AD84-5EE98A9EB38A}" v="172" dt="2021-06-23T17:03:23.493"/>
  </p1510:revLst>
</p1510:revInfo>
</file>

<file path=ppt/tableStyles.xml><?xml version="1.0" encoding="utf-8"?>
<a:tblStyleLst xmlns:a="http://schemas.openxmlformats.org/drawingml/2006/main" def="{C3775DD3-C9CA-4FDB-8888-1B99FC5ABEE6}">
  <a:tblStyle styleId="{C3775DD3-C9CA-4FDB-8888-1B99FC5ABEE6}" styleName="Table_0">
    <a:wholeTbl>
      <a:tcTxStyle b="off" i="off">
        <a:font>
          <a:latin typeface="Metric Regular"/>
          <a:ea typeface="Metric Regular"/>
          <a:cs typeface="Metric Regular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9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4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Schiavo" userId="7b503879-ddf7-463e-ac82-883f7e87017a" providerId="ADAL" clId="{DE99E3F3-610E-4E26-AD84-5EE98A9EB38A}"/>
    <pc:docChg chg="undo custSel addSld delSld modSld">
      <pc:chgData name="Maria Schiavo" userId="7b503879-ddf7-463e-ac82-883f7e87017a" providerId="ADAL" clId="{DE99E3F3-610E-4E26-AD84-5EE98A9EB38A}" dt="2021-06-23T17:03:26.277" v="287" actId="14100"/>
      <pc:docMkLst>
        <pc:docMk/>
      </pc:docMkLst>
      <pc:sldChg chg="del">
        <pc:chgData name="Maria Schiavo" userId="7b503879-ddf7-463e-ac82-883f7e87017a" providerId="ADAL" clId="{DE99E3F3-610E-4E26-AD84-5EE98A9EB38A}" dt="2021-06-23T15:24:06.195" v="0" actId="47"/>
        <pc:sldMkLst>
          <pc:docMk/>
          <pc:sldMk cId="0" sldId="258"/>
        </pc:sldMkLst>
      </pc:sldChg>
      <pc:sldChg chg="modSp mod">
        <pc:chgData name="Maria Schiavo" userId="7b503879-ddf7-463e-ac82-883f7e87017a" providerId="ADAL" clId="{DE99E3F3-610E-4E26-AD84-5EE98A9EB38A}" dt="2021-06-23T15:25:53.718" v="6" actId="1076"/>
        <pc:sldMkLst>
          <pc:docMk/>
          <pc:sldMk cId="0" sldId="263"/>
        </pc:sldMkLst>
        <pc:spChg chg="mod">
          <ac:chgData name="Maria Schiavo" userId="7b503879-ddf7-463e-ac82-883f7e87017a" providerId="ADAL" clId="{DE99E3F3-610E-4E26-AD84-5EE98A9EB38A}" dt="2021-06-23T15:25:50.058" v="5" actId="1076"/>
          <ac:spMkLst>
            <pc:docMk/>
            <pc:sldMk cId="0" sldId="263"/>
            <ac:spMk id="571" creationId="{00000000-0000-0000-0000-000000000000}"/>
          </ac:spMkLst>
        </pc:spChg>
        <pc:graphicFrameChg chg="mod modGraphic">
          <ac:chgData name="Maria Schiavo" userId="7b503879-ddf7-463e-ac82-883f7e87017a" providerId="ADAL" clId="{DE99E3F3-610E-4E26-AD84-5EE98A9EB38A}" dt="2021-06-23T15:25:53.718" v="6" actId="1076"/>
          <ac:graphicFrameMkLst>
            <pc:docMk/>
            <pc:sldMk cId="0" sldId="263"/>
            <ac:graphicFrameMk id="575" creationId="{00000000-0000-0000-0000-000000000000}"/>
          </ac:graphicFrameMkLst>
        </pc:graphicFrameChg>
      </pc:sldChg>
      <pc:sldChg chg="delSp modSp add del mod setBg delAnim modAnim">
        <pc:chgData name="Maria Schiavo" userId="7b503879-ddf7-463e-ac82-883f7e87017a" providerId="ADAL" clId="{DE99E3F3-610E-4E26-AD84-5EE98A9EB38A}" dt="2021-06-23T17:03:26.277" v="287" actId="14100"/>
        <pc:sldMkLst>
          <pc:docMk/>
          <pc:sldMk cId="3737333108" sldId="274"/>
        </pc:sldMkLst>
        <pc:spChg chg="del">
          <ac:chgData name="Maria Schiavo" userId="7b503879-ddf7-463e-ac82-883f7e87017a" providerId="ADAL" clId="{DE99E3F3-610E-4E26-AD84-5EE98A9EB38A}" dt="2021-06-23T15:26:06.833" v="7" actId="478"/>
          <ac:spMkLst>
            <pc:docMk/>
            <pc:sldMk cId="3737333108" sldId="274"/>
            <ac:spMk id="4" creationId="{975BFCD0-4046-2B4E-885E-D23C59D83F61}"/>
          </ac:spMkLst>
        </pc:spChg>
        <pc:spChg chg="del">
          <ac:chgData name="Maria Schiavo" userId="7b503879-ddf7-463e-ac82-883f7e87017a" providerId="ADAL" clId="{DE99E3F3-610E-4E26-AD84-5EE98A9EB38A}" dt="2021-06-23T15:26:14.149" v="11" actId="478"/>
          <ac:spMkLst>
            <pc:docMk/>
            <pc:sldMk cId="3737333108" sldId="274"/>
            <ac:spMk id="5" creationId="{BEB0D4F9-ED93-B84E-ABC6-0073CA2587DC}"/>
          </ac:spMkLst>
        </pc:spChg>
        <pc:spChg chg="del mod">
          <ac:chgData name="Maria Schiavo" userId="7b503879-ddf7-463e-ac82-883f7e87017a" providerId="ADAL" clId="{DE99E3F3-610E-4E26-AD84-5EE98A9EB38A}" dt="2021-06-23T15:26:09.850" v="9" actId="478"/>
          <ac:spMkLst>
            <pc:docMk/>
            <pc:sldMk cId="3737333108" sldId="274"/>
            <ac:spMk id="6" creationId="{0AA83A19-566B-5645-8FB0-04E5DB23DE12}"/>
          </ac:spMkLst>
        </pc:spChg>
        <pc:spChg chg="mod">
          <ac:chgData name="Maria Schiavo" userId="7b503879-ddf7-463e-ac82-883f7e87017a" providerId="ADAL" clId="{DE99E3F3-610E-4E26-AD84-5EE98A9EB38A}" dt="2021-06-23T15:32:24.187" v="182" actId="1076"/>
          <ac:spMkLst>
            <pc:docMk/>
            <pc:sldMk cId="3737333108" sldId="274"/>
            <ac:spMk id="7" creationId="{AD548DED-FC0A-3047-AF85-E00A5813FF76}"/>
          </ac:spMkLst>
        </pc:spChg>
        <pc:spChg chg="mod">
          <ac:chgData name="Maria Schiavo" userId="7b503879-ddf7-463e-ac82-883f7e87017a" providerId="ADAL" clId="{DE99E3F3-610E-4E26-AD84-5EE98A9EB38A}" dt="2021-06-23T17:03:11.982" v="248" actId="12"/>
          <ac:spMkLst>
            <pc:docMk/>
            <pc:sldMk cId="3737333108" sldId="274"/>
            <ac:spMk id="8" creationId="{AAAD9ED0-12DD-A34F-94BE-C971749A3A06}"/>
          </ac:spMkLst>
        </pc:spChg>
        <pc:spChg chg="del">
          <ac:chgData name="Maria Schiavo" userId="7b503879-ddf7-463e-ac82-883f7e87017a" providerId="ADAL" clId="{DE99E3F3-610E-4E26-AD84-5EE98A9EB38A}" dt="2021-06-23T15:26:16.194" v="12" actId="478"/>
          <ac:spMkLst>
            <pc:docMk/>
            <pc:sldMk cId="3737333108" sldId="274"/>
            <ac:spMk id="17" creationId="{A4862B58-E72C-3F4B-BB07-FC88ED86096D}"/>
          </ac:spMkLst>
        </pc:spChg>
        <pc:spChg chg="del">
          <ac:chgData name="Maria Schiavo" userId="7b503879-ddf7-463e-ac82-883f7e87017a" providerId="ADAL" clId="{DE99E3F3-610E-4E26-AD84-5EE98A9EB38A}" dt="2021-06-23T15:26:21.591" v="15" actId="478"/>
          <ac:spMkLst>
            <pc:docMk/>
            <pc:sldMk cId="3737333108" sldId="274"/>
            <ac:spMk id="23" creationId="{7C44FB6C-398E-B643-A25F-8C6B9D64C913}"/>
          </ac:spMkLst>
        </pc:spChg>
        <pc:spChg chg="del">
          <ac:chgData name="Maria Schiavo" userId="7b503879-ddf7-463e-ac82-883f7e87017a" providerId="ADAL" clId="{DE99E3F3-610E-4E26-AD84-5EE98A9EB38A}" dt="2021-06-23T15:26:12.224" v="10" actId="478"/>
          <ac:spMkLst>
            <pc:docMk/>
            <pc:sldMk cId="3737333108" sldId="274"/>
            <ac:spMk id="25" creationId="{6019F3D1-07E6-482E-9981-44023E04C5B8}"/>
          </ac:spMkLst>
        </pc:spChg>
        <pc:spChg chg="del">
          <ac:chgData name="Maria Schiavo" userId="7b503879-ddf7-463e-ac82-883f7e87017a" providerId="ADAL" clId="{DE99E3F3-610E-4E26-AD84-5EE98A9EB38A}" dt="2021-06-23T15:26:24.049" v="17" actId="478"/>
          <ac:spMkLst>
            <pc:docMk/>
            <pc:sldMk cId="3737333108" sldId="274"/>
            <ac:spMk id="26" creationId="{6A486ED4-2C29-C849-89B8-27D03C77893D}"/>
          </ac:spMkLst>
        </pc:spChg>
        <pc:spChg chg="mod">
          <ac:chgData name="Maria Schiavo" userId="7b503879-ddf7-463e-ac82-883f7e87017a" providerId="ADAL" clId="{DE99E3F3-610E-4E26-AD84-5EE98A9EB38A}" dt="2021-06-23T15:27:00.270" v="25" actId="1076"/>
          <ac:spMkLst>
            <pc:docMk/>
            <pc:sldMk cId="3737333108" sldId="274"/>
            <ac:spMk id="28" creationId="{3781A71F-0F05-3B4E-9CAA-41EACD40E3CD}"/>
          </ac:spMkLst>
        </pc:spChg>
        <pc:spChg chg="mod">
          <ac:chgData name="Maria Schiavo" userId="7b503879-ddf7-463e-ac82-883f7e87017a" providerId="ADAL" clId="{DE99E3F3-610E-4E26-AD84-5EE98A9EB38A}" dt="2021-06-23T17:03:26.277" v="287" actId="14100"/>
          <ac:spMkLst>
            <pc:docMk/>
            <pc:sldMk cId="3737333108" sldId="274"/>
            <ac:spMk id="30" creationId="{219E293E-D844-4778-94CB-43437EDBAB78}"/>
          </ac:spMkLst>
        </pc:spChg>
        <pc:spChg chg="mod">
          <ac:chgData name="Maria Schiavo" userId="7b503879-ddf7-463e-ac82-883f7e87017a" providerId="ADAL" clId="{DE99E3F3-610E-4E26-AD84-5EE98A9EB38A}" dt="2021-06-23T15:29:20.310" v="142" actId="1076"/>
          <ac:spMkLst>
            <pc:docMk/>
            <pc:sldMk cId="3737333108" sldId="274"/>
            <ac:spMk id="31" creationId="{8EB291C0-C4BC-ED4E-B80A-80D6222DD9D8}"/>
          </ac:spMkLst>
        </pc:spChg>
        <pc:spChg chg="del">
          <ac:chgData name="Maria Schiavo" userId="7b503879-ddf7-463e-ac82-883f7e87017a" providerId="ADAL" clId="{DE99E3F3-610E-4E26-AD84-5EE98A9EB38A}" dt="2021-06-23T15:26:27.331" v="19" actId="478"/>
          <ac:spMkLst>
            <pc:docMk/>
            <pc:sldMk cId="3737333108" sldId="274"/>
            <ac:spMk id="33" creationId="{D8D3C296-5B24-48CC-86B2-75C5BD69CEA0}"/>
          </ac:spMkLst>
        </pc:spChg>
        <pc:spChg chg="mod">
          <ac:chgData name="Maria Schiavo" userId="7b503879-ddf7-463e-ac82-883f7e87017a" providerId="ADAL" clId="{DE99E3F3-610E-4E26-AD84-5EE98A9EB38A}" dt="2021-06-23T15:32:20.454" v="181" actId="1076"/>
          <ac:spMkLst>
            <pc:docMk/>
            <pc:sldMk cId="3737333108" sldId="274"/>
            <ac:spMk id="36" creationId="{67C803A7-4B84-4169-88D5-FE8A61F7A54A}"/>
          </ac:spMkLst>
        </pc:spChg>
        <pc:spChg chg="del">
          <ac:chgData name="Maria Schiavo" userId="7b503879-ddf7-463e-ac82-883f7e87017a" providerId="ADAL" clId="{DE99E3F3-610E-4E26-AD84-5EE98A9EB38A}" dt="2021-06-23T15:26:45.807" v="21" actId="478"/>
          <ac:spMkLst>
            <pc:docMk/>
            <pc:sldMk cId="3737333108" sldId="274"/>
            <ac:spMk id="37" creationId="{A27A75B4-56EC-4D5D-A0ED-36647E1FED1F}"/>
          </ac:spMkLst>
        </pc:spChg>
        <pc:spChg chg="del">
          <ac:chgData name="Maria Schiavo" userId="7b503879-ddf7-463e-ac82-883f7e87017a" providerId="ADAL" clId="{DE99E3F3-610E-4E26-AD84-5EE98A9EB38A}" dt="2021-06-23T15:26:54.292" v="23" actId="478"/>
          <ac:spMkLst>
            <pc:docMk/>
            <pc:sldMk cId="3737333108" sldId="274"/>
            <ac:spMk id="40" creationId="{A0332BF9-ACDC-47BC-A5E7-C38A5374F845}"/>
          </ac:spMkLst>
        </pc:spChg>
        <pc:spChg chg="mod">
          <ac:chgData name="Maria Schiavo" userId="7b503879-ddf7-463e-ac82-883f7e87017a" providerId="ADAL" clId="{DE99E3F3-610E-4E26-AD84-5EE98A9EB38A}" dt="2021-06-23T15:32:59.006" v="183" actId="1076"/>
          <ac:spMkLst>
            <pc:docMk/>
            <pc:sldMk cId="3737333108" sldId="274"/>
            <ac:spMk id="42" creationId="{BE60166A-F732-4826-BC25-1FEA512413C4}"/>
          </ac:spMkLst>
        </pc:spChg>
        <pc:spChg chg="mod">
          <ac:chgData name="Maria Schiavo" userId="7b503879-ddf7-463e-ac82-883f7e87017a" providerId="ADAL" clId="{DE99E3F3-610E-4E26-AD84-5EE98A9EB38A}" dt="2021-06-23T15:31:41.234" v="173" actId="255"/>
          <ac:spMkLst>
            <pc:docMk/>
            <pc:sldMk cId="3737333108" sldId="274"/>
            <ac:spMk id="44" creationId="{20F39CC4-32BC-4C59-8A42-024BC5273CD2}"/>
          </ac:spMkLst>
        </pc:spChg>
        <pc:spChg chg="mod">
          <ac:chgData name="Maria Schiavo" userId="7b503879-ddf7-463e-ac82-883f7e87017a" providerId="ADAL" clId="{DE99E3F3-610E-4E26-AD84-5EE98A9EB38A}" dt="2021-06-23T15:30:05.451" v="150" actId="1076"/>
          <ac:spMkLst>
            <pc:docMk/>
            <pc:sldMk cId="3737333108" sldId="274"/>
            <ac:spMk id="45" creationId="{08598AD7-9033-45F8-AD33-5BF264F7F631}"/>
          </ac:spMkLst>
        </pc:spChg>
        <pc:spChg chg="mod">
          <ac:chgData name="Maria Schiavo" userId="7b503879-ddf7-463e-ac82-883f7e87017a" providerId="ADAL" clId="{DE99E3F3-610E-4E26-AD84-5EE98A9EB38A}" dt="2021-06-23T15:32:04.159" v="178" actId="1076"/>
          <ac:spMkLst>
            <pc:docMk/>
            <pc:sldMk cId="3737333108" sldId="274"/>
            <ac:spMk id="46" creationId="{865CC26F-0B2F-430C-98E5-6E253C416061}"/>
          </ac:spMkLst>
        </pc:spChg>
        <pc:spChg chg="mod">
          <ac:chgData name="Maria Schiavo" userId="7b503879-ddf7-463e-ac82-883f7e87017a" providerId="ADAL" clId="{DE99E3F3-610E-4E26-AD84-5EE98A9EB38A}" dt="2021-06-23T15:31:46.322" v="174" actId="255"/>
          <ac:spMkLst>
            <pc:docMk/>
            <pc:sldMk cId="3737333108" sldId="274"/>
            <ac:spMk id="49" creationId="{D1E21C54-148F-4DE3-A148-E4957F386DD6}"/>
          </ac:spMkLst>
        </pc:spChg>
        <pc:spChg chg="mod">
          <ac:chgData name="Maria Schiavo" userId="7b503879-ddf7-463e-ac82-883f7e87017a" providerId="ADAL" clId="{DE99E3F3-610E-4E26-AD84-5EE98A9EB38A}" dt="2021-06-23T15:32:08.411" v="179" actId="255"/>
          <ac:spMkLst>
            <pc:docMk/>
            <pc:sldMk cId="3737333108" sldId="274"/>
            <ac:spMk id="52" creationId="{DBF0D136-0729-4E90-A27F-7F5010B3F4AD}"/>
          </ac:spMkLst>
        </pc:spChg>
        <pc:spChg chg="mod">
          <ac:chgData name="Maria Schiavo" userId="7b503879-ddf7-463e-ac82-883f7e87017a" providerId="ADAL" clId="{DE99E3F3-610E-4E26-AD84-5EE98A9EB38A}" dt="2021-06-23T15:31:58.819" v="177" actId="1076"/>
          <ac:spMkLst>
            <pc:docMk/>
            <pc:sldMk cId="3737333108" sldId="274"/>
            <ac:spMk id="53" creationId="{68E0C320-806C-4207-9B17-466D0342C65A}"/>
          </ac:spMkLst>
        </pc:spChg>
        <pc:spChg chg="del mod">
          <ac:chgData name="Maria Schiavo" userId="7b503879-ddf7-463e-ac82-883f7e87017a" providerId="ADAL" clId="{DE99E3F3-610E-4E26-AD84-5EE98A9EB38A}" dt="2021-06-23T15:28:07.746" v="39" actId="478"/>
          <ac:spMkLst>
            <pc:docMk/>
            <pc:sldMk cId="3737333108" sldId="274"/>
            <ac:spMk id="54" creationId="{6A7CBC3C-57FD-46F7-910A-86E30015B3EF}"/>
          </ac:spMkLst>
        </pc:spChg>
        <pc:cxnChg chg="del mod">
          <ac:chgData name="Maria Schiavo" userId="7b503879-ddf7-463e-ac82-883f7e87017a" providerId="ADAL" clId="{DE99E3F3-610E-4E26-AD84-5EE98A9EB38A}" dt="2021-06-23T15:26:18.796" v="13" actId="478"/>
          <ac:cxnSpMkLst>
            <pc:docMk/>
            <pc:sldMk cId="3737333108" sldId="274"/>
            <ac:cxnSpMk id="18" creationId="{0598CC4A-A21E-CF42-B19A-9C9379685A7A}"/>
          </ac:cxnSpMkLst>
        </pc:cxnChg>
        <pc:cxnChg chg="del">
          <ac:chgData name="Maria Schiavo" userId="7b503879-ddf7-463e-ac82-883f7e87017a" providerId="ADAL" clId="{DE99E3F3-610E-4E26-AD84-5EE98A9EB38A}" dt="2021-06-23T15:26:20.480" v="14" actId="478"/>
          <ac:cxnSpMkLst>
            <pc:docMk/>
            <pc:sldMk cId="3737333108" sldId="274"/>
            <ac:cxnSpMk id="24" creationId="{F88182BD-A3B4-8A43-8973-4DE8CA3B2C61}"/>
          </ac:cxnSpMkLst>
        </pc:cxnChg>
        <pc:cxnChg chg="del">
          <ac:chgData name="Maria Schiavo" userId="7b503879-ddf7-463e-ac82-883f7e87017a" providerId="ADAL" clId="{DE99E3F3-610E-4E26-AD84-5EE98A9EB38A}" dt="2021-06-23T15:26:25.487" v="18" actId="478"/>
          <ac:cxnSpMkLst>
            <pc:docMk/>
            <pc:sldMk cId="3737333108" sldId="274"/>
            <ac:cxnSpMk id="27" creationId="{307D3B08-B997-D149-A3E3-74856F77E2B2}"/>
          </ac:cxnSpMkLst>
        </pc:cxnChg>
        <pc:cxnChg chg="mod">
          <ac:chgData name="Maria Schiavo" userId="7b503879-ddf7-463e-ac82-883f7e87017a" providerId="ADAL" clId="{DE99E3F3-610E-4E26-AD84-5EE98A9EB38A}" dt="2021-06-23T15:26:57.109" v="24" actId="1076"/>
          <ac:cxnSpMkLst>
            <pc:docMk/>
            <pc:sldMk cId="3737333108" sldId="274"/>
            <ac:cxnSpMk id="29" creationId="{C5D40540-394A-5B42-9C19-E1E6AE5AAB16}"/>
          </ac:cxnSpMkLst>
        </pc:cxnChg>
        <pc:cxnChg chg="mod">
          <ac:chgData name="Maria Schiavo" userId="7b503879-ddf7-463e-ac82-883f7e87017a" providerId="ADAL" clId="{DE99E3F3-610E-4E26-AD84-5EE98A9EB38A}" dt="2021-06-23T15:29:24.559" v="143" actId="1076"/>
          <ac:cxnSpMkLst>
            <pc:docMk/>
            <pc:sldMk cId="3737333108" sldId="274"/>
            <ac:cxnSpMk id="32" creationId="{459E227B-1C4D-1442-9FD5-B5C638819370}"/>
          </ac:cxnSpMkLst>
        </pc:cxnChg>
        <pc:cxnChg chg="del">
          <ac:chgData name="Maria Schiavo" userId="7b503879-ddf7-463e-ac82-883f7e87017a" providerId="ADAL" clId="{DE99E3F3-610E-4E26-AD84-5EE98A9EB38A}" dt="2021-06-23T15:26:28.551" v="20" actId="478"/>
          <ac:cxnSpMkLst>
            <pc:docMk/>
            <pc:sldMk cId="3737333108" sldId="274"/>
            <ac:cxnSpMk id="35" creationId="{90762548-D859-422E-A3B5-1BC3CCD9BB7C}"/>
          </ac:cxnSpMkLst>
        </pc:cxnChg>
        <pc:cxnChg chg="del">
          <ac:chgData name="Maria Schiavo" userId="7b503879-ddf7-463e-ac82-883f7e87017a" providerId="ADAL" clId="{DE99E3F3-610E-4E26-AD84-5EE98A9EB38A}" dt="2021-06-23T15:26:50.118" v="22" actId="478"/>
          <ac:cxnSpMkLst>
            <pc:docMk/>
            <pc:sldMk cId="3737333108" sldId="274"/>
            <ac:cxnSpMk id="38" creationId="{29CFDDEB-9AD2-4107-A9BE-7CB376CFA112}"/>
          </ac:cxnSpMkLst>
        </pc:cxnChg>
        <pc:cxnChg chg="del mod">
          <ac:chgData name="Maria Schiavo" userId="7b503879-ddf7-463e-ac82-883f7e87017a" providerId="ADAL" clId="{DE99E3F3-610E-4E26-AD84-5EE98A9EB38A}" dt="2021-06-23T15:26:22.905" v="16" actId="478"/>
          <ac:cxnSpMkLst>
            <pc:docMk/>
            <pc:sldMk cId="3737333108" sldId="274"/>
            <ac:cxnSpMk id="39" creationId="{64434B45-6B0F-4B99-9591-22A8F949DC67}"/>
          </ac:cxnSpMkLst>
        </pc:cxnChg>
        <pc:cxnChg chg="mod">
          <ac:chgData name="Maria Schiavo" userId="7b503879-ddf7-463e-ac82-883f7e87017a" providerId="ADAL" clId="{DE99E3F3-610E-4E26-AD84-5EE98A9EB38A}" dt="2021-06-23T15:32:15.678" v="180" actId="1076"/>
          <ac:cxnSpMkLst>
            <pc:docMk/>
            <pc:sldMk cId="3737333108" sldId="274"/>
            <ac:cxnSpMk id="41" creationId="{CCB4A47F-1714-4F72-8100-40D604BD4A09}"/>
          </ac:cxnSpMkLst>
        </pc:cxnChg>
        <pc:cxnChg chg="mod">
          <ac:chgData name="Maria Schiavo" userId="7b503879-ddf7-463e-ac82-883f7e87017a" providerId="ADAL" clId="{DE99E3F3-610E-4E26-AD84-5EE98A9EB38A}" dt="2021-06-23T15:27:49.333" v="35" actId="14100"/>
          <ac:cxnSpMkLst>
            <pc:docMk/>
            <pc:sldMk cId="3737333108" sldId="274"/>
            <ac:cxnSpMk id="43" creationId="{F245345C-2CB8-4261-9956-00147480D04C}"/>
          </ac:cxnSpMkLst>
        </pc:cxnChg>
        <pc:cxnChg chg="mod">
          <ac:chgData name="Maria Schiavo" userId="7b503879-ddf7-463e-ac82-883f7e87017a" providerId="ADAL" clId="{DE99E3F3-610E-4E26-AD84-5EE98A9EB38A}" dt="2021-06-23T15:30:02.519" v="149" actId="1076"/>
          <ac:cxnSpMkLst>
            <pc:docMk/>
            <pc:sldMk cId="3737333108" sldId="274"/>
            <ac:cxnSpMk id="48" creationId="{7DC7B073-0B60-4BBB-BB97-8AA6F858A9F1}"/>
          </ac:cxnSpMkLst>
        </pc:cxnChg>
        <pc:cxnChg chg="mod">
          <ac:chgData name="Maria Schiavo" userId="7b503879-ddf7-463e-ac82-883f7e87017a" providerId="ADAL" clId="{DE99E3F3-610E-4E26-AD84-5EE98A9EB38A}" dt="2021-06-23T15:30:28.246" v="155" actId="1076"/>
          <ac:cxnSpMkLst>
            <pc:docMk/>
            <pc:sldMk cId="3737333108" sldId="274"/>
            <ac:cxnSpMk id="50" creationId="{32AD9F37-88E7-46D8-A344-227C65FA5BEB}"/>
          </ac:cxnSpMkLst>
        </pc:cxnChg>
        <pc:cxnChg chg="mod">
          <ac:chgData name="Maria Schiavo" userId="7b503879-ddf7-463e-ac82-883f7e87017a" providerId="ADAL" clId="{DE99E3F3-610E-4E26-AD84-5EE98A9EB38A}" dt="2021-06-23T15:30:56.470" v="164" actId="14100"/>
          <ac:cxnSpMkLst>
            <pc:docMk/>
            <pc:sldMk cId="3737333108" sldId="274"/>
            <ac:cxnSpMk id="51" creationId="{869C5A0D-2F98-48C3-B502-91633379853E}"/>
          </ac:cxnSpMkLst>
        </pc:cxnChg>
      </pc:sldChg>
      <pc:sldChg chg="addSp modSp mod">
        <pc:chgData name="Maria Schiavo" userId="7b503879-ddf7-463e-ac82-883f7e87017a" providerId="ADAL" clId="{DE99E3F3-610E-4E26-AD84-5EE98A9EB38A}" dt="2021-06-23T15:36:37.633" v="241" actId="20577"/>
        <pc:sldMkLst>
          <pc:docMk/>
          <pc:sldMk cId="1422553894" sldId="336"/>
        </pc:sldMkLst>
        <pc:spChg chg="add mod">
          <ac:chgData name="Maria Schiavo" userId="7b503879-ddf7-463e-ac82-883f7e87017a" providerId="ADAL" clId="{DE99E3F3-610E-4E26-AD84-5EE98A9EB38A}" dt="2021-06-23T15:36:37.633" v="241" actId="20577"/>
          <ac:spMkLst>
            <pc:docMk/>
            <pc:sldMk cId="1422553894" sldId="336"/>
            <ac:spMk id="11" creationId="{E4AAD0A4-99AC-4EA3-9C8C-A74786BBC90A}"/>
          </ac:spMkLst>
        </pc:spChg>
        <pc:picChg chg="mod">
          <ac:chgData name="Maria Schiavo" userId="7b503879-ddf7-463e-ac82-883f7e87017a" providerId="ADAL" clId="{DE99E3F3-610E-4E26-AD84-5EE98A9EB38A}" dt="2021-06-23T15:33:16.699" v="185" actId="1076"/>
          <ac:picMkLst>
            <pc:docMk/>
            <pc:sldMk cId="1422553894" sldId="336"/>
            <ac:picMk id="3" creationId="{8C77FD8B-057A-4BA5-A619-B9773A98CBB0}"/>
          </ac:picMkLst>
        </pc:picChg>
        <pc:picChg chg="mod">
          <ac:chgData name="Maria Schiavo" userId="7b503879-ddf7-463e-ac82-883f7e87017a" providerId="ADAL" clId="{DE99E3F3-610E-4E26-AD84-5EE98A9EB38A}" dt="2021-06-23T15:34:13.208" v="198" actId="1076"/>
          <ac:picMkLst>
            <pc:docMk/>
            <pc:sldMk cId="1422553894" sldId="336"/>
            <ac:picMk id="4" creationId="{72521D9C-D121-4B04-913D-38485FBE56C1}"/>
          </ac:picMkLst>
        </pc:picChg>
        <pc:picChg chg="mod">
          <ac:chgData name="Maria Schiavo" userId="7b503879-ddf7-463e-ac82-883f7e87017a" providerId="ADAL" clId="{DE99E3F3-610E-4E26-AD84-5EE98A9EB38A}" dt="2021-06-23T15:33:13.695" v="184" actId="1076"/>
          <ac:picMkLst>
            <pc:docMk/>
            <pc:sldMk cId="1422553894" sldId="336"/>
            <ac:picMk id="5" creationId="{6971C3A2-5DF9-4BE7-A0FF-53F57C50BE2D}"/>
          </ac:picMkLst>
        </pc:picChg>
        <pc:picChg chg="mod">
          <ac:chgData name="Maria Schiavo" userId="7b503879-ddf7-463e-ac82-883f7e87017a" providerId="ADAL" clId="{DE99E3F3-610E-4E26-AD84-5EE98A9EB38A}" dt="2021-06-23T15:33:29.658" v="189" actId="1076"/>
          <ac:picMkLst>
            <pc:docMk/>
            <pc:sldMk cId="1422553894" sldId="336"/>
            <ac:picMk id="6" creationId="{2ED2A1F6-FC54-4521-A7E9-18265B8837CE}"/>
          </ac:picMkLst>
        </pc:picChg>
        <pc:picChg chg="mod">
          <ac:chgData name="Maria Schiavo" userId="7b503879-ddf7-463e-ac82-883f7e87017a" providerId="ADAL" clId="{DE99E3F3-610E-4E26-AD84-5EE98A9EB38A}" dt="2021-06-23T15:33:41.615" v="192" actId="1076"/>
          <ac:picMkLst>
            <pc:docMk/>
            <pc:sldMk cId="1422553894" sldId="336"/>
            <ac:picMk id="7" creationId="{F0199A52-EC28-438D-A33D-8975232B4114}"/>
          </ac:picMkLst>
        </pc:picChg>
        <pc:picChg chg="mod">
          <ac:chgData name="Maria Schiavo" userId="7b503879-ddf7-463e-ac82-883f7e87017a" providerId="ADAL" clId="{DE99E3F3-610E-4E26-AD84-5EE98A9EB38A}" dt="2021-06-23T15:33:36.488" v="191" actId="14100"/>
          <ac:picMkLst>
            <pc:docMk/>
            <pc:sldMk cId="1422553894" sldId="336"/>
            <ac:picMk id="9" creationId="{2AAE8159-DFB6-425D-B203-1ADDBC083E30}"/>
          </ac:picMkLst>
        </pc:picChg>
        <pc:picChg chg="mod">
          <ac:chgData name="Maria Schiavo" userId="7b503879-ddf7-463e-ac82-883f7e87017a" providerId="ADAL" clId="{DE99E3F3-610E-4E26-AD84-5EE98A9EB38A}" dt="2021-06-23T15:34:10.286" v="197" actId="1076"/>
          <ac:picMkLst>
            <pc:docMk/>
            <pc:sldMk cId="1422553894" sldId="336"/>
            <ac:picMk id="1028" creationId="{B37D0241-F0B7-4FAB-A1DD-69441B948E34}"/>
          </ac:picMkLst>
        </pc:picChg>
      </pc:sldChg>
      <pc:sldMasterChg chg="delSldLayout">
        <pc:chgData name="Maria Schiavo" userId="7b503879-ddf7-463e-ac82-883f7e87017a" providerId="ADAL" clId="{DE99E3F3-610E-4E26-AD84-5EE98A9EB38A}" dt="2021-06-23T15:24:06.195" v="0" actId="47"/>
        <pc:sldMasterMkLst>
          <pc:docMk/>
          <pc:sldMasterMk cId="0" sldId="2147483699"/>
        </pc:sldMasterMkLst>
        <pc:sldLayoutChg chg="del">
          <pc:chgData name="Maria Schiavo" userId="7b503879-ddf7-463e-ac82-883f7e87017a" providerId="ADAL" clId="{DE99E3F3-610E-4E26-AD84-5EE98A9EB38A}" dt="2021-06-23T15:24:06.195" v="0" actId="47"/>
          <pc:sldLayoutMkLst>
            <pc:docMk/>
            <pc:sldMasterMk cId="0" sldId="2147483699"/>
            <pc:sldLayoutMk cId="0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5" name="Google Shape;5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6485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two approaches - time-bound ones and ongoing/ad-hocs ones</a:t>
            </a:r>
            <a:endParaRPr/>
          </a:p>
        </p:txBody>
      </p:sp>
      <p:sp>
        <p:nvSpPr>
          <p:cNvPr id="569" name="Google Shape;56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8" name="Google Shape;5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5" name="Google Shape;5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- Cover photo">
  <p:cSld name="1 - Cover phot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000" y="-54000"/>
            <a:ext cx="12240000" cy="69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>
            <a:spLocks noGrp="1"/>
          </p:cNvSpPr>
          <p:nvPr>
            <p:ph type="pic" idx="2"/>
          </p:nvPr>
        </p:nvSpPr>
        <p:spPr>
          <a:xfrm>
            <a:off x="-24000" y="-54000"/>
            <a:ext cx="12240000" cy="6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2210435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616" y="136524"/>
            <a:ext cx="4012330" cy="16337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75130" y="3011329"/>
            <a:ext cx="3037428" cy="22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79425" y="3334098"/>
            <a:ext cx="7596948" cy="0"/>
          </a:xfrm>
          <a:custGeom>
            <a:avLst/>
            <a:gdLst/>
            <a:ahLst/>
            <a:cxnLst/>
            <a:rect l="l" t="t" r="r" b="b"/>
            <a:pathLst>
              <a:path w="5650230" h="120000" extrusionOk="0">
                <a:moveTo>
                  <a:pt x="0" y="0"/>
                </a:moveTo>
                <a:lnTo>
                  <a:pt x="5650064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475129" y="3542100"/>
            <a:ext cx="7599936" cy="1982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10208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474135" y="5693965"/>
            <a:ext cx="7600951" cy="72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2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blue background">
  <p:cSld name="Quote - blue background">
    <p:bg>
      <p:bgPr>
        <a:solidFill>
          <a:schemeClr val="dk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12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2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2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2"/>
          <p:cNvSpPr txBox="1">
            <a:spLocks noGrp="1"/>
          </p:cNvSpPr>
          <p:nvPr>
            <p:ph type="title"/>
          </p:nvPr>
        </p:nvSpPr>
        <p:spPr>
          <a:xfrm>
            <a:off x="479425" y="368300"/>
            <a:ext cx="10182878" cy="508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10208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body" idx="1"/>
          </p:nvPr>
        </p:nvSpPr>
        <p:spPr>
          <a:xfrm>
            <a:off x="475129" y="5561446"/>
            <a:ext cx="3601429" cy="60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2"/>
          <p:cNvSpPr txBox="1"/>
          <p:nvPr/>
        </p:nvSpPr>
        <p:spPr>
          <a:xfrm>
            <a:off x="3937000" y="-279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left + full photo">
  <p:cSld name="Quote left + full photo">
    <p:bg>
      <p:bgPr>
        <a:solidFill>
          <a:schemeClr val="lt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/>
        </p:nvSpPr>
        <p:spPr>
          <a:xfrm>
            <a:off x="3937000" y="-279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2210435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13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3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/>
          </p:nvPr>
        </p:nvSpPr>
        <p:spPr>
          <a:xfrm>
            <a:off x="479425" y="400783"/>
            <a:ext cx="5390433" cy="516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b" anchorCtr="0">
            <a:noAutofit/>
          </a:bodyPr>
          <a:lstStyle>
            <a:lvl1pPr lvl="0" algn="l">
              <a:lnSpc>
                <a:spcPct val="10652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  <a:defRPr sz="4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body" idx="1"/>
          </p:nvPr>
        </p:nvSpPr>
        <p:spPr>
          <a:xfrm>
            <a:off x="475129" y="5561446"/>
            <a:ext cx="3601429" cy="60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body" idx="3"/>
          </p:nvPr>
        </p:nvSpPr>
        <p:spPr>
          <a:xfrm rot="-5400000">
            <a:off x="9604266" y="4272191"/>
            <a:ext cx="3972585" cy="24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9444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right + full photo">
  <p:cSld name="Quote right + full photo">
    <p:bg>
      <p:bgPr>
        <a:solidFill>
          <a:schemeClr val="lt2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4"/>
          <p:cNvSpPr txBox="1"/>
          <p:nvPr/>
        </p:nvSpPr>
        <p:spPr>
          <a:xfrm>
            <a:off x="3937000" y="-279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2210435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14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4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4"/>
          <p:cNvSpPr txBox="1">
            <a:spLocks noGrp="1"/>
          </p:cNvSpPr>
          <p:nvPr>
            <p:ph type="title"/>
          </p:nvPr>
        </p:nvSpPr>
        <p:spPr>
          <a:xfrm>
            <a:off x="6322142" y="400783"/>
            <a:ext cx="5390433" cy="516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b" anchorCtr="0">
            <a:noAutofit/>
          </a:bodyPr>
          <a:lstStyle>
            <a:lvl1pPr lvl="0" algn="l">
              <a:lnSpc>
                <a:spcPct val="10652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  <a:defRPr sz="4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body" idx="1"/>
          </p:nvPr>
        </p:nvSpPr>
        <p:spPr>
          <a:xfrm>
            <a:off x="6317846" y="5561446"/>
            <a:ext cx="3601429" cy="60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body" idx="3"/>
          </p:nvPr>
        </p:nvSpPr>
        <p:spPr>
          <a:xfrm rot="-5400000">
            <a:off x="-1384851" y="4272191"/>
            <a:ext cx="3972585" cy="24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9444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+ 1 column">
  <p:cSld name="2_Title + 1 column">
    <p:bg>
      <p:bgPr>
        <a:solidFill>
          <a:srgbClr val="414146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15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5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5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5"/>
          <p:cNvSpPr txBox="1"/>
          <p:nvPr/>
        </p:nvSpPr>
        <p:spPr>
          <a:xfrm>
            <a:off x="6321287" y="263718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+ 1 column">
  <p:cSld name="3_Title + 1 column">
    <p:bg>
      <p:bgPr>
        <a:solidFill>
          <a:srgbClr val="7EDDF3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16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6"/>
          <p:cNvSpPr txBox="1"/>
          <p:nvPr/>
        </p:nvSpPr>
        <p:spPr>
          <a:xfrm>
            <a:off x="6321287" y="263718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+ 1 column">
  <p:cSld name="4_Title + 1 column">
    <p:bg>
      <p:bgPr>
        <a:solidFill>
          <a:srgbClr val="87DD66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p17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7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7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6321287" y="263718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+ 1 column">
  <p:cSld name="5_Title + 1 column">
    <p:bg>
      <p:bgPr>
        <a:solidFill>
          <a:srgbClr val="FAE24D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18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6321287" y="263718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ld text white + full photo">
  <p:cSld name="Bold text white + full photo">
    <p:bg>
      <p:bgPr>
        <a:gradFill>
          <a:gsLst>
            <a:gs pos="0">
              <a:schemeClr val="lt1"/>
            </a:gs>
            <a:gs pos="50000">
              <a:srgbClr val="FAFAFA"/>
            </a:gs>
            <a:gs pos="100000">
              <a:srgbClr val="CECECE"/>
            </a:gs>
          </a:gsLst>
          <a:lin ang="5400000" scaled="0"/>
        </a:gra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2210435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19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9"/>
          <p:cNvSpPr txBox="1"/>
          <p:nvPr/>
        </p:nvSpPr>
        <p:spPr>
          <a:xfrm>
            <a:off x="6907696" y="1262270"/>
            <a:ext cx="2554356" cy="1212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3937000" y="-279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3937000" y="-6601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9"/>
          <p:cNvSpPr txBox="1">
            <a:spLocks noGrp="1"/>
          </p:cNvSpPr>
          <p:nvPr>
            <p:ph type="title"/>
          </p:nvPr>
        </p:nvSpPr>
        <p:spPr>
          <a:xfrm>
            <a:off x="479425" y="3786274"/>
            <a:ext cx="7345363" cy="275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b" anchorCtr="0">
            <a:noAutofit/>
          </a:bodyPr>
          <a:lstStyle>
            <a:lvl1pPr lvl="0" algn="l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9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9"/>
          <p:cNvSpPr txBox="1">
            <a:spLocks noGrp="1"/>
          </p:cNvSpPr>
          <p:nvPr>
            <p:ph type="body" idx="1"/>
          </p:nvPr>
        </p:nvSpPr>
        <p:spPr>
          <a:xfrm rot="-5400000">
            <a:off x="9604266" y="4272191"/>
            <a:ext cx="3972585" cy="24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9444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ld text blue + full photo">
  <p:cSld name="Bold text blue + full photo">
    <p:bg>
      <p:bgPr>
        <a:gradFill>
          <a:gsLst>
            <a:gs pos="0">
              <a:schemeClr val="lt1"/>
            </a:gs>
            <a:gs pos="50000">
              <a:srgbClr val="FAFAFA"/>
            </a:gs>
            <a:gs pos="100000">
              <a:srgbClr val="CECECE"/>
            </a:gs>
          </a:gsLst>
          <a:lin ang="5400000" scaled="0"/>
        </a:gra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 descr="Add picture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2210435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4" name="Google Shape;184;p20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3937000" y="-6601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0"/>
          <p:cNvSpPr txBox="1">
            <a:spLocks noGrp="1"/>
          </p:cNvSpPr>
          <p:nvPr>
            <p:ph type="title"/>
          </p:nvPr>
        </p:nvSpPr>
        <p:spPr>
          <a:xfrm>
            <a:off x="479425" y="3786274"/>
            <a:ext cx="7345363" cy="275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b" anchorCtr="0">
            <a:noAutofit/>
          </a:bodyPr>
          <a:lstStyle>
            <a:lvl1pPr lvl="0" algn="l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Clr>
                <a:srgbClr val="0262FF"/>
              </a:buClr>
              <a:buSzPts val="6000"/>
              <a:buFont typeface="Arial"/>
              <a:buNone/>
              <a:defRPr sz="6000">
                <a:solidFill>
                  <a:srgbClr val="02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0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0"/>
          <p:cNvSpPr txBox="1">
            <a:spLocks noGrp="1"/>
          </p:cNvSpPr>
          <p:nvPr>
            <p:ph type="body" idx="1"/>
          </p:nvPr>
        </p:nvSpPr>
        <p:spPr>
          <a:xfrm rot="-5400000">
            <a:off x="9604266" y="4272191"/>
            <a:ext cx="3972585" cy="24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94444"/>
              </a:lnSpc>
              <a:spcBef>
                <a:spcPts val="0"/>
              </a:spcBef>
              <a:spcAft>
                <a:spcPts val="0"/>
              </a:spcAft>
              <a:buClr>
                <a:srgbClr val="0262FF"/>
              </a:buClr>
              <a:buSzPts val="900"/>
              <a:buNone/>
              <a:defRPr sz="900" b="1" i="0">
                <a:solidFill>
                  <a:srgbClr val="0262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ld text on background + full photo">
  <p:cSld name="Bold text on background + full photo">
    <p:bg>
      <p:bgPr>
        <a:gradFill>
          <a:gsLst>
            <a:gs pos="0">
              <a:schemeClr val="lt1"/>
            </a:gs>
            <a:gs pos="50000">
              <a:srgbClr val="FAFAFA"/>
            </a:gs>
            <a:gs pos="100000">
              <a:srgbClr val="CECECE"/>
            </a:gs>
          </a:gsLst>
          <a:lin ang="5400000" scaled="0"/>
        </a:gra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 descr="Add picture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2210435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21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4" name="Google Shape;194;p21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1"/>
          <p:cNvSpPr txBox="1">
            <a:spLocks noGrp="1"/>
          </p:cNvSpPr>
          <p:nvPr>
            <p:ph type="title"/>
          </p:nvPr>
        </p:nvSpPr>
        <p:spPr>
          <a:xfrm>
            <a:off x="479425" y="4109883"/>
            <a:ext cx="7345363" cy="2281699"/>
          </a:xfrm>
          <a:prstGeom prst="rect">
            <a:avLst/>
          </a:prstGeom>
          <a:solidFill>
            <a:srgbClr val="0262FF"/>
          </a:solidFill>
          <a:ln>
            <a:noFill/>
          </a:ln>
        </p:spPr>
        <p:txBody>
          <a:bodyPr spcFirstLastPara="1" wrap="square" lIns="108000" tIns="108000" rIns="108000" bIns="108000" anchor="ctr" anchorCtr="0">
            <a:noAutofit/>
          </a:bodyPr>
          <a:lstStyle>
            <a:lvl1pPr lvl="0" algn="l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1"/>
          <p:cNvSpPr txBox="1"/>
          <p:nvPr/>
        </p:nvSpPr>
        <p:spPr>
          <a:xfrm>
            <a:off x="3937000" y="-6601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1"/>
          <p:cNvSpPr txBox="1">
            <a:spLocks noGrp="1"/>
          </p:cNvSpPr>
          <p:nvPr>
            <p:ph type="body" idx="1"/>
          </p:nvPr>
        </p:nvSpPr>
        <p:spPr>
          <a:xfrm>
            <a:off x="7739990" y="6207290"/>
            <a:ext cx="3972585" cy="24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r">
              <a:lnSpc>
                <a:spcPct val="194444"/>
              </a:lnSpc>
              <a:spcBef>
                <a:spcPts val="0"/>
              </a:spcBef>
              <a:spcAft>
                <a:spcPts val="0"/>
              </a:spcAft>
              <a:buClr>
                <a:srgbClr val="0262FF"/>
              </a:buClr>
              <a:buSzPts val="900"/>
              <a:buNone/>
              <a:defRPr sz="900" b="0" i="1">
                <a:solidFill>
                  <a:srgbClr val="0262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141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475487" y="6516623"/>
            <a:ext cx="11240770" cy="0"/>
          </a:xfrm>
          <a:custGeom>
            <a:avLst/>
            <a:gdLst/>
            <a:ahLst/>
            <a:cxnLst/>
            <a:rect l="l" t="t" r="r" b="b"/>
            <a:pathLst>
              <a:path w="11240770" h="120000" extrusionOk="0">
                <a:moveTo>
                  <a:pt x="0" y="0"/>
                </a:moveTo>
                <a:lnTo>
                  <a:pt x="11240693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475131" y="216000"/>
            <a:ext cx="11241741" cy="78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475131" y="1080000"/>
            <a:ext cx="11241741" cy="530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5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1" i="0" u="none" strike="noStrike" cap="none">
                <a:solidFill>
                  <a:srgbClr val="026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9C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261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261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261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261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261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261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261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261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261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full photo">
  <p:cSld name="Text + full photo">
    <p:bg>
      <p:bgPr>
        <a:gradFill>
          <a:gsLst>
            <a:gs pos="0">
              <a:schemeClr val="lt1"/>
            </a:gs>
            <a:gs pos="50000">
              <a:srgbClr val="FAFAFA"/>
            </a:gs>
            <a:gs pos="100000">
              <a:srgbClr val="CECECE"/>
            </a:gs>
          </a:gsLst>
          <a:lin ang="5400000" scaled="0"/>
        </a:gra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>
            <a:spLocks noGrp="1"/>
          </p:cNvSpPr>
          <p:nvPr>
            <p:ph type="pic" idx="2"/>
          </p:nvPr>
        </p:nvSpPr>
        <p:spPr>
          <a:xfrm>
            <a:off x="0" y="0"/>
            <a:ext cx="1218822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2210435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474659" y="368302"/>
            <a:ext cx="11235139" cy="88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486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22"/>
          <p:cNvSpPr txBox="1">
            <a:spLocks noGrp="1"/>
          </p:cNvSpPr>
          <p:nvPr>
            <p:ph type="body" idx="3"/>
          </p:nvPr>
        </p:nvSpPr>
        <p:spPr>
          <a:xfrm>
            <a:off x="489257" y="1632657"/>
            <a:ext cx="3411230" cy="403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22"/>
          <p:cNvSpPr txBox="1">
            <a:spLocks noGrp="1"/>
          </p:cNvSpPr>
          <p:nvPr>
            <p:ph type="body" idx="4"/>
          </p:nvPr>
        </p:nvSpPr>
        <p:spPr>
          <a:xfrm>
            <a:off x="489256" y="2035779"/>
            <a:ext cx="3411231" cy="434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22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2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2"/>
          <p:cNvSpPr txBox="1">
            <a:spLocks noGrp="1"/>
          </p:cNvSpPr>
          <p:nvPr>
            <p:ph type="body" idx="5"/>
          </p:nvPr>
        </p:nvSpPr>
        <p:spPr>
          <a:xfrm rot="-5400000">
            <a:off x="9604266" y="4272191"/>
            <a:ext cx="3972585" cy="24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9444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background + full photo">
  <p:cSld name="Text with background + full photo">
    <p:bg>
      <p:bgPr>
        <a:gradFill>
          <a:gsLst>
            <a:gs pos="0">
              <a:schemeClr val="lt1"/>
            </a:gs>
            <a:gs pos="50000">
              <a:srgbClr val="FAFAFA"/>
            </a:gs>
            <a:gs pos="100000">
              <a:srgbClr val="CECECE"/>
            </a:gs>
          </a:gsLst>
          <a:lin ang="5400000" scaled="0"/>
        </a:gra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>
            <a:spLocks noGrp="1"/>
          </p:cNvSpPr>
          <p:nvPr>
            <p:ph type="pic" idx="2"/>
          </p:nvPr>
        </p:nvSpPr>
        <p:spPr>
          <a:xfrm>
            <a:off x="0" y="0"/>
            <a:ext cx="1218822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2210435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body" idx="1"/>
          </p:nvPr>
        </p:nvSpPr>
        <p:spPr>
          <a:xfrm>
            <a:off x="374102" y="1632657"/>
            <a:ext cx="3526386" cy="3632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>
            <a:lvl1pPr marL="457200" lvl="0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rgbClr val="0262FF"/>
              </a:buClr>
              <a:buSzPts val="1800"/>
              <a:buNone/>
              <a:defRPr sz="1800">
                <a:solidFill>
                  <a:srgbClr val="0262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rgbClr val="414146"/>
              </a:buClr>
              <a:buSzPts val="1800"/>
              <a:buNone/>
              <a:defRPr sz="1800" b="0" i="0">
                <a:solidFill>
                  <a:srgbClr val="4141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title"/>
          </p:nvPr>
        </p:nvSpPr>
        <p:spPr>
          <a:xfrm>
            <a:off x="374102" y="626461"/>
            <a:ext cx="7029875" cy="660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08000" tIns="45700" rIns="10800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body" idx="3"/>
          </p:nvPr>
        </p:nvSpPr>
        <p:spPr>
          <a:xfrm>
            <a:off x="374102" y="1995949"/>
            <a:ext cx="3526386" cy="9832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8000" tIns="108000" rIns="108000" bIns="108000" anchor="t" anchorCtr="0">
            <a:noAutofit/>
          </a:bodyPr>
          <a:lstStyle>
            <a:lvl1pPr marL="457200" lvl="0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rgbClr val="414146"/>
              </a:buClr>
              <a:buSzPts val="1800"/>
              <a:buNone/>
              <a:defRPr sz="1800" b="0" i="0">
                <a:solidFill>
                  <a:srgbClr val="4141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rgbClr val="414146"/>
              </a:buClr>
              <a:buSzPts val="1800"/>
              <a:buNone/>
              <a:defRPr sz="1800" b="0" i="0">
                <a:solidFill>
                  <a:srgbClr val="4141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3"/>
          <p:cNvSpPr txBox="1"/>
          <p:nvPr/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3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3"/>
          <p:cNvSpPr txBox="1">
            <a:spLocks noGrp="1"/>
          </p:cNvSpPr>
          <p:nvPr>
            <p:ph type="body" idx="4"/>
          </p:nvPr>
        </p:nvSpPr>
        <p:spPr>
          <a:xfrm rot="-5400000">
            <a:off x="9604266" y="4272191"/>
            <a:ext cx="3972585" cy="24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9444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p24"/>
          <p:cNvSpPr>
            <a:spLocks noGrp="1"/>
          </p:cNvSpPr>
          <p:nvPr>
            <p:ph type="pic" idx="2"/>
          </p:nvPr>
        </p:nvSpPr>
        <p:spPr>
          <a:xfrm>
            <a:off x="479425" y="1573160"/>
            <a:ext cx="7345362" cy="449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2210435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body" idx="1"/>
          </p:nvPr>
        </p:nvSpPr>
        <p:spPr>
          <a:xfrm>
            <a:off x="8256587" y="1555195"/>
            <a:ext cx="3453211" cy="15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3048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5pPr>
            <a:lvl6pPr marL="2743200" lvl="5" indent="-3048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0480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225" name="Google Shape;225;p24"/>
          <p:cNvSpPr>
            <a:spLocks noGrp="1"/>
          </p:cNvSpPr>
          <p:nvPr>
            <p:ph type="pic" idx="3"/>
          </p:nvPr>
        </p:nvSpPr>
        <p:spPr>
          <a:xfrm>
            <a:off x="8256587" y="2325640"/>
            <a:ext cx="3453211" cy="3740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2210435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body" idx="4"/>
          </p:nvPr>
        </p:nvSpPr>
        <p:spPr>
          <a:xfrm>
            <a:off x="8256588" y="6143823"/>
            <a:ext cx="3453210" cy="23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30480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body" idx="5"/>
          </p:nvPr>
        </p:nvSpPr>
        <p:spPr>
          <a:xfrm>
            <a:off x="479425" y="6137716"/>
            <a:ext cx="3918652" cy="23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 i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30480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24"/>
          <p:cNvSpPr txBox="1"/>
          <p:nvPr/>
        </p:nvSpPr>
        <p:spPr>
          <a:xfrm>
            <a:off x="1946787" y="85540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26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4"/>
          <p:cNvSpPr txBox="1">
            <a:spLocks noGrp="1"/>
          </p:cNvSpPr>
          <p:nvPr>
            <p:ph type="body" idx="6"/>
          </p:nvPr>
        </p:nvSpPr>
        <p:spPr>
          <a:xfrm>
            <a:off x="479424" y="368302"/>
            <a:ext cx="11230374" cy="88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24"/>
          <p:cNvSpPr txBox="1">
            <a:spLocks noGrp="1"/>
          </p:cNvSpPr>
          <p:nvPr>
            <p:ph type="body" idx="7"/>
          </p:nvPr>
        </p:nvSpPr>
        <p:spPr>
          <a:xfrm>
            <a:off x="8277576" y="1787269"/>
            <a:ext cx="3411231" cy="399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414146"/>
              </a:buClr>
              <a:buSzPts val="1200"/>
              <a:buNone/>
              <a:defRPr sz="1200" b="0" i="0">
                <a:solidFill>
                  <a:srgbClr val="4141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414146"/>
              </a:buClr>
              <a:buSzPts val="1200"/>
              <a:buNone/>
              <a:defRPr sz="1200" b="0" i="0">
                <a:solidFill>
                  <a:srgbClr val="4141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icture - partners">
  <p:cSld name="Cover Picture - partners">
    <p:bg>
      <p:bgPr>
        <a:solidFill>
          <a:schemeClr val="lt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>
            <a:spLocks noGrp="1"/>
          </p:cNvSpPr>
          <p:nvPr>
            <p:ph type="pic" idx="2"/>
          </p:nvPr>
        </p:nvSpPr>
        <p:spPr>
          <a:xfrm>
            <a:off x="-24000" y="-54000"/>
            <a:ext cx="12240000" cy="6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2210435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475129" y="3542100"/>
            <a:ext cx="7599936" cy="1982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10208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5" name="Google Shape;235;p25"/>
          <p:cNvSpPr/>
          <p:nvPr/>
        </p:nvSpPr>
        <p:spPr>
          <a:xfrm>
            <a:off x="478119" y="3314219"/>
            <a:ext cx="7596948" cy="0"/>
          </a:xfrm>
          <a:custGeom>
            <a:avLst/>
            <a:gdLst/>
            <a:ahLst/>
            <a:cxnLst/>
            <a:rect l="l" t="t" r="r" b="b"/>
            <a:pathLst>
              <a:path w="5650230" h="120000" extrusionOk="0">
                <a:moveTo>
                  <a:pt x="0" y="0"/>
                </a:moveTo>
                <a:lnTo>
                  <a:pt x="5650064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25"/>
          <p:cNvSpPr txBox="1">
            <a:spLocks noGrp="1"/>
          </p:cNvSpPr>
          <p:nvPr>
            <p:ph type="body" idx="1"/>
          </p:nvPr>
        </p:nvSpPr>
        <p:spPr>
          <a:xfrm>
            <a:off x="474135" y="5693966"/>
            <a:ext cx="7600951" cy="24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25"/>
          <p:cNvSpPr/>
          <p:nvPr/>
        </p:nvSpPr>
        <p:spPr>
          <a:xfrm>
            <a:off x="11304000" y="6516000"/>
            <a:ext cx="1080000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5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5"/>
          <p:cNvSpPr txBox="1"/>
          <p:nvPr/>
        </p:nvSpPr>
        <p:spPr>
          <a:xfrm>
            <a:off x="1403498" y="635827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5"/>
          <p:cNvSpPr txBox="1"/>
          <p:nvPr/>
        </p:nvSpPr>
        <p:spPr>
          <a:xfrm>
            <a:off x="850605" y="62944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25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35" y="6212959"/>
            <a:ext cx="171450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5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0344" y="6159972"/>
            <a:ext cx="2166232" cy="42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5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0415" y="6181209"/>
            <a:ext cx="4953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5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2548" y="6121737"/>
            <a:ext cx="1197788" cy="50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5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3409" y="6120000"/>
            <a:ext cx="1650173" cy="5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5"/>
          <p:cNvSpPr txBox="1">
            <a:spLocks noGrp="1"/>
          </p:cNvSpPr>
          <p:nvPr>
            <p:ph type="dt" idx="10"/>
          </p:nvPr>
        </p:nvSpPr>
        <p:spPr>
          <a:xfrm>
            <a:off x="475130" y="3011329"/>
            <a:ext cx="3037428" cy="22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25"/>
          <p:cNvSpPr txBox="1"/>
          <p:nvPr/>
        </p:nvSpPr>
        <p:spPr>
          <a:xfrm>
            <a:off x="2023672" y="-166390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25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86" y="-69618"/>
            <a:ext cx="4012330" cy="1633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artners">
  <p:cSld name="COVER - partners">
    <p:bg>
      <p:bgPr>
        <a:solidFill>
          <a:schemeClr val="lt2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>
            <a:spLocks noGrp="1"/>
          </p:cNvSpPr>
          <p:nvPr>
            <p:ph type="title"/>
          </p:nvPr>
        </p:nvSpPr>
        <p:spPr>
          <a:xfrm>
            <a:off x="475129" y="3542100"/>
            <a:ext cx="7599936" cy="1982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10208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6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2" name="Google Shape;252;p26"/>
          <p:cNvSpPr/>
          <p:nvPr/>
        </p:nvSpPr>
        <p:spPr>
          <a:xfrm>
            <a:off x="478119" y="3314219"/>
            <a:ext cx="7596948" cy="0"/>
          </a:xfrm>
          <a:custGeom>
            <a:avLst/>
            <a:gdLst/>
            <a:ahLst/>
            <a:cxnLst/>
            <a:rect l="l" t="t" r="r" b="b"/>
            <a:pathLst>
              <a:path w="5650230" h="120000" extrusionOk="0">
                <a:moveTo>
                  <a:pt x="0" y="0"/>
                </a:moveTo>
                <a:lnTo>
                  <a:pt x="5650064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6"/>
          <p:cNvSpPr txBox="1">
            <a:spLocks noGrp="1"/>
          </p:cNvSpPr>
          <p:nvPr>
            <p:ph type="body" idx="1"/>
          </p:nvPr>
        </p:nvSpPr>
        <p:spPr>
          <a:xfrm>
            <a:off x="474135" y="5693966"/>
            <a:ext cx="7600951" cy="24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26"/>
          <p:cNvSpPr/>
          <p:nvPr/>
        </p:nvSpPr>
        <p:spPr>
          <a:xfrm>
            <a:off x="11304000" y="6516000"/>
            <a:ext cx="1080000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6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6"/>
          <p:cNvSpPr txBox="1"/>
          <p:nvPr/>
        </p:nvSpPr>
        <p:spPr>
          <a:xfrm>
            <a:off x="1403498" y="635827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6"/>
          <p:cNvSpPr txBox="1"/>
          <p:nvPr/>
        </p:nvSpPr>
        <p:spPr>
          <a:xfrm>
            <a:off x="850605" y="62944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26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35" y="6212959"/>
            <a:ext cx="171450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6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0344" y="6159972"/>
            <a:ext cx="2166232" cy="42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6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0415" y="6181209"/>
            <a:ext cx="4953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6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2548" y="6121737"/>
            <a:ext cx="1197788" cy="50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6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3409" y="6120000"/>
            <a:ext cx="1650173" cy="5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6"/>
          <p:cNvSpPr txBox="1">
            <a:spLocks noGrp="1"/>
          </p:cNvSpPr>
          <p:nvPr>
            <p:ph type="dt" idx="10"/>
          </p:nvPr>
        </p:nvSpPr>
        <p:spPr>
          <a:xfrm>
            <a:off x="475130" y="3011329"/>
            <a:ext cx="3037428" cy="22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4" name="Google Shape;264;p26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86" y="-69618"/>
            <a:ext cx="4012330" cy="1633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photo - white text">
  <p:cSld name="Full page photo - white text">
    <p:bg>
      <p:bgPr>
        <a:gradFill>
          <a:gsLst>
            <a:gs pos="0">
              <a:schemeClr val="lt1"/>
            </a:gs>
            <a:gs pos="50000">
              <a:srgbClr val="FAFAFA"/>
            </a:gs>
            <a:gs pos="100000">
              <a:srgbClr val="CECECE"/>
            </a:gs>
          </a:gsLst>
          <a:lin ang="5400000" scaled="0"/>
        </a:gra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2210435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3" name="Google Shape;273;p28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p28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8"/>
          <p:cNvSpPr txBox="1">
            <a:spLocks noGrp="1"/>
          </p:cNvSpPr>
          <p:nvPr>
            <p:ph type="title"/>
          </p:nvPr>
        </p:nvSpPr>
        <p:spPr>
          <a:xfrm>
            <a:off x="479425" y="3625965"/>
            <a:ext cx="8310097" cy="275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hoto">
  <p:cSld name="Cover - photo">
    <p:bg>
      <p:bgPr>
        <a:solidFill>
          <a:schemeClr val="lt2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 txBox="1">
            <a:spLocks noGrp="1"/>
          </p:cNvSpPr>
          <p:nvPr>
            <p:ph type="title"/>
          </p:nvPr>
        </p:nvSpPr>
        <p:spPr>
          <a:xfrm>
            <a:off x="475129" y="3542100"/>
            <a:ext cx="7599936" cy="1982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10208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29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9" name="Google Shape;279;p29"/>
          <p:cNvSpPr/>
          <p:nvPr/>
        </p:nvSpPr>
        <p:spPr>
          <a:xfrm>
            <a:off x="478119" y="3314219"/>
            <a:ext cx="7596948" cy="0"/>
          </a:xfrm>
          <a:custGeom>
            <a:avLst/>
            <a:gdLst/>
            <a:ahLst/>
            <a:cxnLst/>
            <a:rect l="l" t="t" r="r" b="b"/>
            <a:pathLst>
              <a:path w="5650230" h="120000" extrusionOk="0">
                <a:moveTo>
                  <a:pt x="0" y="0"/>
                </a:moveTo>
                <a:lnTo>
                  <a:pt x="5650064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9"/>
          <p:cNvSpPr txBox="1">
            <a:spLocks noGrp="1"/>
          </p:cNvSpPr>
          <p:nvPr>
            <p:ph type="body" idx="1"/>
          </p:nvPr>
        </p:nvSpPr>
        <p:spPr>
          <a:xfrm>
            <a:off x="474135" y="5693965"/>
            <a:ext cx="7600951" cy="72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" name="Google Shape;281;p29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9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9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29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86" y="-69618"/>
            <a:ext cx="4012330" cy="163376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9"/>
          <p:cNvSpPr txBox="1">
            <a:spLocks noGrp="1"/>
          </p:cNvSpPr>
          <p:nvPr>
            <p:ph type="dt" idx="10"/>
          </p:nvPr>
        </p:nvSpPr>
        <p:spPr>
          <a:xfrm>
            <a:off x="475130" y="3011329"/>
            <a:ext cx="3037428" cy="22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- blue background">
  <p:cSld name="1_Cover - blue background">
    <p:bg>
      <p:bgPr>
        <a:solidFill>
          <a:srgbClr val="0262FF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 txBox="1">
            <a:spLocks noGrp="1"/>
          </p:cNvSpPr>
          <p:nvPr>
            <p:ph type="title"/>
          </p:nvPr>
        </p:nvSpPr>
        <p:spPr>
          <a:xfrm>
            <a:off x="475129" y="3542100"/>
            <a:ext cx="7599936" cy="1982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10208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30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9" name="Google Shape;289;p30"/>
          <p:cNvSpPr/>
          <p:nvPr/>
        </p:nvSpPr>
        <p:spPr>
          <a:xfrm>
            <a:off x="478119" y="3314219"/>
            <a:ext cx="7596948" cy="0"/>
          </a:xfrm>
          <a:custGeom>
            <a:avLst/>
            <a:gdLst/>
            <a:ahLst/>
            <a:cxnLst/>
            <a:rect l="l" t="t" r="r" b="b"/>
            <a:pathLst>
              <a:path w="5650230" h="120000" extrusionOk="0">
                <a:moveTo>
                  <a:pt x="0" y="0"/>
                </a:moveTo>
                <a:lnTo>
                  <a:pt x="5650064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0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0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0"/>
          <p:cNvSpPr txBox="1"/>
          <p:nvPr/>
        </p:nvSpPr>
        <p:spPr>
          <a:xfrm>
            <a:off x="-44067" y="220337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0"/>
          <p:cNvSpPr txBox="1"/>
          <p:nvPr/>
        </p:nvSpPr>
        <p:spPr>
          <a:xfrm>
            <a:off x="132202" y="264404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0"/>
          <p:cNvSpPr txBox="1"/>
          <p:nvPr/>
        </p:nvSpPr>
        <p:spPr>
          <a:xfrm>
            <a:off x="198304" y="20821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1 column">
  <p:cSld name="1_Title + 1 column">
    <p:bg>
      <p:bgPr>
        <a:solidFill>
          <a:schemeClr val="dk1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1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7" name="Google Shape;297;p31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1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1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1"/>
          <p:cNvSpPr txBox="1"/>
          <p:nvPr/>
        </p:nvSpPr>
        <p:spPr>
          <a:xfrm>
            <a:off x="6321287" y="263718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+ 1 column">
  <p:cSld name="7_Title + 1 column">
    <p:bg>
      <p:bgPr>
        <a:solidFill>
          <a:srgbClr val="DBD5B5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3" name="Google Shape;303;p32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2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2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2"/>
          <p:cNvSpPr txBox="1"/>
          <p:nvPr/>
        </p:nvSpPr>
        <p:spPr>
          <a:xfrm>
            <a:off x="6321287" y="263718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page">
  <p:cSld name="Last pag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/>
          <p:nvPr/>
        </p:nvSpPr>
        <p:spPr>
          <a:xfrm>
            <a:off x="0" y="-7009"/>
            <a:ext cx="12192000" cy="686500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147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475129" y="3542100"/>
            <a:ext cx="7599936" cy="1982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10208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478119" y="3314219"/>
            <a:ext cx="7596948" cy="0"/>
          </a:xfrm>
          <a:custGeom>
            <a:avLst/>
            <a:gdLst/>
            <a:ahLst/>
            <a:cxnLst/>
            <a:rect l="l" t="t" r="r" b="b"/>
            <a:pathLst>
              <a:path w="5650230" h="120000" extrusionOk="0">
                <a:moveTo>
                  <a:pt x="0" y="0"/>
                </a:moveTo>
                <a:lnTo>
                  <a:pt x="5650064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1"/>
          </p:nvPr>
        </p:nvSpPr>
        <p:spPr>
          <a:xfrm>
            <a:off x="474135" y="5693965"/>
            <a:ext cx="7600951" cy="687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475130" y="3011329"/>
            <a:ext cx="3037428" cy="22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7" name="Google Shape;47;p5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86" y="-69618"/>
            <a:ext cx="4012330" cy="1633763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+ 1 column">
  <p:cSld name="8_Title + 1 column">
    <p:bg>
      <p:bgPr>
        <a:solidFill>
          <a:srgbClr val="E42526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3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3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3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3"/>
          <p:cNvSpPr txBox="1"/>
          <p:nvPr/>
        </p:nvSpPr>
        <p:spPr>
          <a:xfrm>
            <a:off x="6321287" y="263718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+ 1 column">
  <p:cSld name="6_Title + 1 column">
    <p:bg>
      <p:bgPr>
        <a:solidFill>
          <a:srgbClr val="414146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4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5" name="Google Shape;315;p34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4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4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4"/>
          <p:cNvSpPr txBox="1"/>
          <p:nvPr/>
        </p:nvSpPr>
        <p:spPr>
          <a:xfrm>
            <a:off x="6321287" y="263718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+ 1 column">
  <p:cSld name="3_Title + 1 column">
    <p:bg>
      <p:bgPr>
        <a:solidFill>
          <a:srgbClr val="FAE24D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5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1" name="Google Shape;321;p35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5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5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5"/>
          <p:cNvSpPr txBox="1"/>
          <p:nvPr/>
        </p:nvSpPr>
        <p:spPr>
          <a:xfrm>
            <a:off x="6321287" y="263718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+ 1 column">
  <p:cSld name="4_Title + 1 column">
    <p:bg>
      <p:bgPr>
        <a:solidFill>
          <a:srgbClr val="87DD66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7" name="Google Shape;327;p36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6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6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36"/>
          <p:cNvSpPr txBox="1"/>
          <p:nvPr/>
        </p:nvSpPr>
        <p:spPr>
          <a:xfrm>
            <a:off x="6321287" y="263718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+ 1 column">
  <p:cSld name="5_Title + 1 column">
    <p:bg>
      <p:bgPr>
        <a:solidFill>
          <a:srgbClr val="7EDDF3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7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3" name="Google Shape;333;p37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7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7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7"/>
          <p:cNvSpPr txBox="1"/>
          <p:nvPr/>
        </p:nvSpPr>
        <p:spPr>
          <a:xfrm>
            <a:off x="6321287" y="263718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+ 1 column">
  <p:cSld name="2_Title + 1 column"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262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262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262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262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262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262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262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262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262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9" name="Google Shape;339;p38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262FF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rgbClr val="0262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8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8"/>
          <p:cNvSpPr txBox="1"/>
          <p:nvPr/>
        </p:nvSpPr>
        <p:spPr>
          <a:xfrm>
            <a:off x="6321287" y="263718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8"/>
          <p:cNvSpPr txBox="1"/>
          <p:nvPr/>
        </p:nvSpPr>
        <p:spPr>
          <a:xfrm>
            <a:off x="1618407" y="330964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8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dex">
  <p:cSld name="Index">
    <p:bg>
      <p:bgPr>
        <a:solidFill>
          <a:schemeClr val="lt1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9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6" name="Google Shape;346;p39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9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9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9"/>
          <p:cNvSpPr txBox="1">
            <a:spLocks noGrp="1"/>
          </p:cNvSpPr>
          <p:nvPr>
            <p:ph type="title"/>
          </p:nvPr>
        </p:nvSpPr>
        <p:spPr>
          <a:xfrm>
            <a:off x="482199" y="2074752"/>
            <a:ext cx="11227602" cy="40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39"/>
          <p:cNvSpPr txBox="1"/>
          <p:nvPr/>
        </p:nvSpPr>
        <p:spPr>
          <a:xfrm>
            <a:off x="1735282" y="627610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9"/>
          <p:cNvSpPr txBox="1">
            <a:spLocks noGrp="1"/>
          </p:cNvSpPr>
          <p:nvPr>
            <p:ph type="body" idx="1"/>
          </p:nvPr>
        </p:nvSpPr>
        <p:spPr>
          <a:xfrm>
            <a:off x="482198" y="1714757"/>
            <a:ext cx="11227601" cy="35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2" name="Google Shape;352;p39"/>
          <p:cNvSpPr txBox="1"/>
          <p:nvPr/>
        </p:nvSpPr>
        <p:spPr>
          <a:xfrm>
            <a:off x="1288473" y="275359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9"/>
          <p:cNvSpPr txBox="1">
            <a:spLocks noGrp="1"/>
          </p:cNvSpPr>
          <p:nvPr>
            <p:ph type="body" idx="2"/>
          </p:nvPr>
        </p:nvSpPr>
        <p:spPr>
          <a:xfrm>
            <a:off x="474659" y="368302"/>
            <a:ext cx="11235139" cy="88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3645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4" name="Google Shape;354;p39"/>
          <p:cNvSpPr txBox="1"/>
          <p:nvPr/>
        </p:nvSpPr>
        <p:spPr>
          <a:xfrm>
            <a:off x="1023257" y="8382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solidFill>
          <a:schemeClr val="dk1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0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7" name="Google Shape;357;p40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40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0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0"/>
          <p:cNvSpPr txBox="1"/>
          <p:nvPr/>
        </p:nvSpPr>
        <p:spPr>
          <a:xfrm>
            <a:off x="9488774" y="82445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0"/>
          <p:cNvSpPr txBox="1"/>
          <p:nvPr/>
        </p:nvSpPr>
        <p:spPr>
          <a:xfrm>
            <a:off x="11234057" y="126274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0"/>
          <p:cNvSpPr txBox="1"/>
          <p:nvPr/>
        </p:nvSpPr>
        <p:spPr>
          <a:xfrm>
            <a:off x="159657" y="428171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0"/>
          <p:cNvSpPr txBox="1"/>
          <p:nvPr/>
        </p:nvSpPr>
        <p:spPr>
          <a:xfrm>
            <a:off x="9965635" y="914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40"/>
          <p:cNvSpPr txBox="1">
            <a:spLocks noGrp="1"/>
          </p:cNvSpPr>
          <p:nvPr>
            <p:ph type="body" idx="1"/>
          </p:nvPr>
        </p:nvSpPr>
        <p:spPr>
          <a:xfrm>
            <a:off x="502981" y="1820715"/>
            <a:ext cx="3397508" cy="456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457200" lvl="0" indent="-228600" algn="l">
              <a:lnSpc>
                <a:spcPct val="5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5" name="Google Shape;365;p40"/>
          <p:cNvSpPr txBox="1">
            <a:spLocks noGrp="1"/>
          </p:cNvSpPr>
          <p:nvPr>
            <p:ph type="body" idx="2"/>
          </p:nvPr>
        </p:nvSpPr>
        <p:spPr>
          <a:xfrm>
            <a:off x="4367213" y="1820715"/>
            <a:ext cx="3457575" cy="456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457200" lvl="0" indent="-228600" algn="l">
              <a:lnSpc>
                <a:spcPct val="5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p40"/>
          <p:cNvSpPr txBox="1">
            <a:spLocks noGrp="1"/>
          </p:cNvSpPr>
          <p:nvPr>
            <p:ph type="body" idx="3"/>
          </p:nvPr>
        </p:nvSpPr>
        <p:spPr>
          <a:xfrm>
            <a:off x="8256588" y="1820712"/>
            <a:ext cx="3457575" cy="456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457200" lvl="0" indent="-228600" algn="l">
              <a:lnSpc>
                <a:spcPct val="5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40"/>
          <p:cNvSpPr txBox="1">
            <a:spLocks noGrp="1"/>
          </p:cNvSpPr>
          <p:nvPr>
            <p:ph type="title"/>
          </p:nvPr>
        </p:nvSpPr>
        <p:spPr>
          <a:xfrm>
            <a:off x="479425" y="400227"/>
            <a:ext cx="11241603" cy="89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11136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3 columns">
  <p:cSld name="1_Title + 3 columns">
    <p:bg>
      <p:bgPr>
        <a:solidFill>
          <a:schemeClr val="dk1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1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0" name="Google Shape;370;p41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41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41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41"/>
          <p:cNvSpPr txBox="1"/>
          <p:nvPr/>
        </p:nvSpPr>
        <p:spPr>
          <a:xfrm>
            <a:off x="9488774" y="82445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41"/>
          <p:cNvSpPr txBox="1"/>
          <p:nvPr/>
        </p:nvSpPr>
        <p:spPr>
          <a:xfrm>
            <a:off x="11234057" y="126274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41"/>
          <p:cNvSpPr txBox="1"/>
          <p:nvPr/>
        </p:nvSpPr>
        <p:spPr>
          <a:xfrm>
            <a:off x="159657" y="428171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41"/>
          <p:cNvSpPr txBox="1"/>
          <p:nvPr/>
        </p:nvSpPr>
        <p:spPr>
          <a:xfrm>
            <a:off x="9965635" y="914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41"/>
          <p:cNvSpPr txBox="1">
            <a:spLocks noGrp="1"/>
          </p:cNvSpPr>
          <p:nvPr>
            <p:ph type="body" idx="1"/>
          </p:nvPr>
        </p:nvSpPr>
        <p:spPr>
          <a:xfrm>
            <a:off x="502981" y="1820715"/>
            <a:ext cx="5354150" cy="456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457200" lvl="0" indent="-228600" algn="l">
              <a:lnSpc>
                <a:spcPct val="5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41"/>
          <p:cNvSpPr txBox="1">
            <a:spLocks noGrp="1"/>
          </p:cNvSpPr>
          <p:nvPr>
            <p:ph type="body" idx="2"/>
          </p:nvPr>
        </p:nvSpPr>
        <p:spPr>
          <a:xfrm>
            <a:off x="6307019" y="1820715"/>
            <a:ext cx="5405556" cy="456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457200" lvl="0" indent="-228600" algn="l">
              <a:lnSpc>
                <a:spcPct val="5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9" name="Google Shape;379;p41"/>
          <p:cNvSpPr txBox="1">
            <a:spLocks noGrp="1"/>
          </p:cNvSpPr>
          <p:nvPr>
            <p:ph type="title"/>
          </p:nvPr>
        </p:nvSpPr>
        <p:spPr>
          <a:xfrm>
            <a:off x="479425" y="400227"/>
            <a:ext cx="11241603" cy="89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9074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bg>
      <p:bgPr>
        <a:solidFill>
          <a:schemeClr val="dk1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2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2" name="Google Shape;382;p42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2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2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2"/>
          <p:cNvSpPr/>
          <p:nvPr/>
        </p:nvSpPr>
        <p:spPr>
          <a:xfrm rot="10800000" flipH="1">
            <a:off x="479425" y="1080000"/>
            <a:ext cx="3421063" cy="36000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2"/>
          <p:cNvSpPr/>
          <p:nvPr/>
        </p:nvSpPr>
        <p:spPr>
          <a:xfrm rot="10800000" flipH="1">
            <a:off x="4371385" y="1080000"/>
            <a:ext cx="3449946" cy="359292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2"/>
          <p:cNvSpPr/>
          <p:nvPr/>
        </p:nvSpPr>
        <p:spPr>
          <a:xfrm rot="10800000" flipH="1">
            <a:off x="8256588" y="1080000"/>
            <a:ext cx="3434713" cy="36000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2"/>
          <p:cNvSpPr/>
          <p:nvPr/>
        </p:nvSpPr>
        <p:spPr>
          <a:xfrm rot="10800000" flipH="1">
            <a:off x="479425" y="4986252"/>
            <a:ext cx="3421063" cy="36000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42"/>
          <p:cNvSpPr/>
          <p:nvPr/>
        </p:nvSpPr>
        <p:spPr>
          <a:xfrm rot="10800000" flipH="1">
            <a:off x="4371384" y="4986252"/>
            <a:ext cx="3449946" cy="359292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42"/>
          <p:cNvSpPr/>
          <p:nvPr/>
        </p:nvSpPr>
        <p:spPr>
          <a:xfrm rot="10800000" flipH="1">
            <a:off x="8256587" y="4986252"/>
            <a:ext cx="3434713" cy="36000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42"/>
          <p:cNvSpPr txBox="1"/>
          <p:nvPr/>
        </p:nvSpPr>
        <p:spPr>
          <a:xfrm>
            <a:off x="4052455" y="399010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42"/>
          <p:cNvSpPr txBox="1"/>
          <p:nvPr/>
        </p:nvSpPr>
        <p:spPr>
          <a:xfrm>
            <a:off x="2265218" y="39381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42"/>
          <p:cNvSpPr txBox="1">
            <a:spLocks noGrp="1"/>
          </p:cNvSpPr>
          <p:nvPr>
            <p:ph type="body" idx="1"/>
          </p:nvPr>
        </p:nvSpPr>
        <p:spPr>
          <a:xfrm>
            <a:off x="479424" y="1513569"/>
            <a:ext cx="3421064" cy="36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0" rIns="0" bIns="0" anchor="t" anchorCtr="0">
            <a:noAutofit/>
          </a:bodyPr>
          <a:lstStyle>
            <a:lvl1pPr marL="457200" lvl="0" indent="-228600" algn="l">
              <a:lnSpc>
                <a:spcPct val="3977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4" name="Google Shape;394;p42"/>
          <p:cNvSpPr txBox="1">
            <a:spLocks noGrp="1"/>
          </p:cNvSpPr>
          <p:nvPr>
            <p:ph type="body" idx="2"/>
          </p:nvPr>
        </p:nvSpPr>
        <p:spPr>
          <a:xfrm>
            <a:off x="4367213" y="1512457"/>
            <a:ext cx="3457575" cy="36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0" rIns="0" bIns="0" anchor="t" anchorCtr="0">
            <a:noAutofit/>
          </a:bodyPr>
          <a:lstStyle>
            <a:lvl1pPr marL="457200" lvl="0" indent="-228600" algn="l">
              <a:lnSpc>
                <a:spcPct val="3977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42"/>
          <p:cNvSpPr txBox="1">
            <a:spLocks noGrp="1"/>
          </p:cNvSpPr>
          <p:nvPr>
            <p:ph type="body" idx="3"/>
          </p:nvPr>
        </p:nvSpPr>
        <p:spPr>
          <a:xfrm>
            <a:off x="8270267" y="1525305"/>
            <a:ext cx="3442308" cy="367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0" rIns="0" bIns="0" anchor="t" anchorCtr="0">
            <a:noAutofit/>
          </a:bodyPr>
          <a:lstStyle>
            <a:lvl1pPr marL="457200" lvl="0" indent="-228600" algn="l">
              <a:lnSpc>
                <a:spcPct val="3977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42"/>
          <p:cNvSpPr txBox="1"/>
          <p:nvPr/>
        </p:nvSpPr>
        <p:spPr>
          <a:xfrm>
            <a:off x="1059873" y="167293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2"/>
          <p:cNvSpPr txBox="1"/>
          <p:nvPr/>
        </p:nvSpPr>
        <p:spPr>
          <a:xfrm>
            <a:off x="7024255" y="127808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2"/>
          <p:cNvSpPr txBox="1"/>
          <p:nvPr/>
        </p:nvSpPr>
        <p:spPr>
          <a:xfrm>
            <a:off x="4769427" y="118456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42"/>
          <p:cNvSpPr txBox="1"/>
          <p:nvPr/>
        </p:nvSpPr>
        <p:spPr>
          <a:xfrm>
            <a:off x="5128591" y="21336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- Cover text">
  <p:cSld name="1 - Cover text">
    <p:bg>
      <p:bgPr>
        <a:solidFill>
          <a:srgbClr val="0262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6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0616" y="136524"/>
            <a:ext cx="4012330" cy="163376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475130" y="3011329"/>
            <a:ext cx="3037428" cy="22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478119" y="3314219"/>
            <a:ext cx="7596948" cy="0"/>
          </a:xfrm>
          <a:custGeom>
            <a:avLst/>
            <a:gdLst/>
            <a:ahLst/>
            <a:cxnLst/>
            <a:rect l="l" t="t" r="r" b="b"/>
            <a:pathLst>
              <a:path w="5650230" h="120000" extrusionOk="0">
                <a:moveTo>
                  <a:pt x="0" y="0"/>
                </a:moveTo>
                <a:lnTo>
                  <a:pt x="5650064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6"/>
          <p:cNvSpPr txBox="1">
            <a:spLocks noGrp="1"/>
          </p:cNvSpPr>
          <p:nvPr>
            <p:ph type="title"/>
          </p:nvPr>
        </p:nvSpPr>
        <p:spPr>
          <a:xfrm>
            <a:off x="475129" y="3542100"/>
            <a:ext cx="7599936" cy="1982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10208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body" idx="1"/>
          </p:nvPr>
        </p:nvSpPr>
        <p:spPr>
          <a:xfrm>
            <a:off x="474135" y="5693965"/>
            <a:ext cx="7600951" cy="72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/>
          <p:nvPr/>
        </p:nvSpPr>
        <p:spPr>
          <a:xfrm>
            <a:off x="-44067" y="220337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6"/>
          <p:cNvSpPr txBox="1"/>
          <p:nvPr/>
        </p:nvSpPr>
        <p:spPr>
          <a:xfrm>
            <a:off x="132202" y="264404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6"/>
          <p:cNvSpPr txBox="1"/>
          <p:nvPr/>
        </p:nvSpPr>
        <p:spPr>
          <a:xfrm>
            <a:off x="198304" y="208218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bg>
      <p:bgPr>
        <a:solidFill>
          <a:schemeClr val="dk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3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2" name="Google Shape;402;p43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3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3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3"/>
          <p:cNvSpPr txBox="1"/>
          <p:nvPr/>
        </p:nvSpPr>
        <p:spPr>
          <a:xfrm>
            <a:off x="6321287" y="263718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43"/>
          <p:cNvSpPr txBox="1">
            <a:spLocks noGrp="1"/>
          </p:cNvSpPr>
          <p:nvPr>
            <p:ph type="body" idx="1"/>
          </p:nvPr>
        </p:nvSpPr>
        <p:spPr>
          <a:xfrm>
            <a:off x="475060" y="1669773"/>
            <a:ext cx="11241740" cy="464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0" rIns="0" bIns="0" anchor="t" anchorCtr="0">
            <a:noAutofit/>
          </a:bodyPr>
          <a:lstStyle>
            <a:lvl1pPr marL="457200" lvl="0" indent="-228600" algn="l">
              <a:lnSpc>
                <a:spcPct val="3977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7" name="Google Shape;407;p43"/>
          <p:cNvSpPr txBox="1">
            <a:spLocks noGrp="1"/>
          </p:cNvSpPr>
          <p:nvPr>
            <p:ph type="title"/>
          </p:nvPr>
        </p:nvSpPr>
        <p:spPr>
          <a:xfrm>
            <a:off x="479425" y="400227"/>
            <a:ext cx="11241603" cy="89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9074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">
  <p:cSld name="1 column">
    <p:bg>
      <p:bgPr>
        <a:solidFill>
          <a:schemeClr val="dk1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4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0" name="Google Shape;410;p44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44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4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44"/>
          <p:cNvSpPr txBox="1">
            <a:spLocks noGrp="1"/>
          </p:cNvSpPr>
          <p:nvPr>
            <p:ph type="body" idx="1"/>
          </p:nvPr>
        </p:nvSpPr>
        <p:spPr>
          <a:xfrm>
            <a:off x="475060" y="1669773"/>
            <a:ext cx="11241740" cy="464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0" rIns="0" bIns="0" anchor="t" anchorCtr="0">
            <a:noAutofit/>
          </a:bodyPr>
          <a:lstStyle>
            <a:lvl1pPr marL="457200" lvl="0" indent="-228600" algn="l">
              <a:lnSpc>
                <a:spcPct val="3977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photo">
  <p:cSld name="Quote - photo">
    <p:bg>
      <p:bgPr>
        <a:solidFill>
          <a:schemeClr val="lt2"/>
        </a:solidFill>
        <a:effectLst/>
      </p:bgPr>
    </p:bg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5"/>
          <p:cNvSpPr>
            <a:spLocks noGrp="1"/>
          </p:cNvSpPr>
          <p:nvPr>
            <p:ph type="pic" idx="2"/>
          </p:nvPr>
        </p:nvSpPr>
        <p:spPr>
          <a:xfrm>
            <a:off x="-24000" y="-54000"/>
            <a:ext cx="12240000" cy="6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2210435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6" name="Google Shape;416;p45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7" name="Google Shape;417;p45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45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45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45"/>
          <p:cNvSpPr txBox="1">
            <a:spLocks noGrp="1"/>
          </p:cNvSpPr>
          <p:nvPr>
            <p:ph type="title"/>
          </p:nvPr>
        </p:nvSpPr>
        <p:spPr>
          <a:xfrm>
            <a:off x="479425" y="368300"/>
            <a:ext cx="10182878" cy="2833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10208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45"/>
          <p:cNvSpPr txBox="1"/>
          <p:nvPr/>
        </p:nvSpPr>
        <p:spPr>
          <a:xfrm>
            <a:off x="3937000" y="-279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45"/>
          <p:cNvSpPr txBox="1">
            <a:spLocks noGrp="1"/>
          </p:cNvSpPr>
          <p:nvPr>
            <p:ph type="body" idx="1"/>
          </p:nvPr>
        </p:nvSpPr>
        <p:spPr>
          <a:xfrm>
            <a:off x="475129" y="5561446"/>
            <a:ext cx="3601429" cy="60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0" i="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background">
  <p:cSld name="Quote - background">
    <p:bg>
      <p:bgPr>
        <a:solidFill>
          <a:schemeClr val="dk1"/>
        </a:solid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6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5" name="Google Shape;425;p46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46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46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46"/>
          <p:cNvSpPr txBox="1">
            <a:spLocks noGrp="1"/>
          </p:cNvSpPr>
          <p:nvPr>
            <p:ph type="title"/>
          </p:nvPr>
        </p:nvSpPr>
        <p:spPr>
          <a:xfrm>
            <a:off x="479425" y="368300"/>
            <a:ext cx="10182878" cy="508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10208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46"/>
          <p:cNvSpPr txBox="1">
            <a:spLocks noGrp="1"/>
          </p:cNvSpPr>
          <p:nvPr>
            <p:ph type="body" idx="1"/>
          </p:nvPr>
        </p:nvSpPr>
        <p:spPr>
          <a:xfrm>
            <a:off x="475129" y="5561446"/>
            <a:ext cx="3601429" cy="60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- Full page photo 1/2 text">
  <p:cSld name="Quote - Full page photo 1/2 text">
    <p:bg>
      <p:bgPr>
        <a:solidFill>
          <a:schemeClr val="lt2"/>
        </a:solid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2210435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2" name="Google Shape;432;p47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3" name="Google Shape;433;p47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47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47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47"/>
          <p:cNvSpPr txBox="1">
            <a:spLocks noGrp="1"/>
          </p:cNvSpPr>
          <p:nvPr>
            <p:ph type="title"/>
          </p:nvPr>
        </p:nvSpPr>
        <p:spPr>
          <a:xfrm>
            <a:off x="6496872" y="368300"/>
            <a:ext cx="5220000" cy="508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12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47"/>
          <p:cNvSpPr txBox="1">
            <a:spLocks noGrp="1"/>
          </p:cNvSpPr>
          <p:nvPr>
            <p:ph type="body" idx="1"/>
          </p:nvPr>
        </p:nvSpPr>
        <p:spPr>
          <a:xfrm>
            <a:off x="6487245" y="5627706"/>
            <a:ext cx="5220000" cy="606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photo - blue text">
  <p:cSld name="Full page photo - blue text">
    <p:bg>
      <p:bgPr>
        <a:gradFill>
          <a:gsLst>
            <a:gs pos="0">
              <a:schemeClr val="lt1"/>
            </a:gs>
            <a:gs pos="50000">
              <a:srgbClr val="FAFAFA"/>
            </a:gs>
            <a:gs pos="100000">
              <a:srgbClr val="CECECE"/>
            </a:gs>
          </a:gsLst>
          <a:lin ang="5400000" scaled="0"/>
        </a:gra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2210435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0" name="Google Shape;440;p48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1" name="Google Shape;441;p48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48"/>
          <p:cNvSpPr txBox="1">
            <a:spLocks noGrp="1"/>
          </p:cNvSpPr>
          <p:nvPr>
            <p:ph type="title"/>
          </p:nvPr>
        </p:nvSpPr>
        <p:spPr>
          <a:xfrm>
            <a:off x="479425" y="3625965"/>
            <a:ext cx="8310097" cy="275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Clr>
                <a:srgbClr val="0262FF"/>
              </a:buClr>
              <a:buSzPts val="6000"/>
              <a:buFont typeface="Arial"/>
              <a:buNone/>
              <a:defRPr sz="6000">
                <a:solidFill>
                  <a:srgbClr val="0262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page">
  <p:cSld name="Last page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9"/>
          <p:cNvSpPr/>
          <p:nvPr/>
        </p:nvSpPr>
        <p:spPr>
          <a:xfrm>
            <a:off x="0" y="-7009"/>
            <a:ext cx="12192000" cy="6865009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147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49"/>
          <p:cNvSpPr txBox="1">
            <a:spLocks noGrp="1"/>
          </p:cNvSpPr>
          <p:nvPr>
            <p:ph type="title"/>
          </p:nvPr>
        </p:nvSpPr>
        <p:spPr>
          <a:xfrm>
            <a:off x="475129" y="3542100"/>
            <a:ext cx="7599936" cy="1982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10208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49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7" name="Google Shape;447;p49"/>
          <p:cNvSpPr/>
          <p:nvPr/>
        </p:nvSpPr>
        <p:spPr>
          <a:xfrm>
            <a:off x="478119" y="3314219"/>
            <a:ext cx="7596948" cy="0"/>
          </a:xfrm>
          <a:custGeom>
            <a:avLst/>
            <a:gdLst/>
            <a:ahLst/>
            <a:cxnLst/>
            <a:rect l="l" t="t" r="r" b="b"/>
            <a:pathLst>
              <a:path w="5650230" h="120000" extrusionOk="0">
                <a:moveTo>
                  <a:pt x="0" y="0"/>
                </a:moveTo>
                <a:lnTo>
                  <a:pt x="5650064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49"/>
          <p:cNvSpPr txBox="1">
            <a:spLocks noGrp="1"/>
          </p:cNvSpPr>
          <p:nvPr>
            <p:ph type="body" idx="1"/>
          </p:nvPr>
        </p:nvSpPr>
        <p:spPr>
          <a:xfrm>
            <a:off x="474135" y="5693965"/>
            <a:ext cx="7600951" cy="687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9" name="Google Shape;449;p49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49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49"/>
          <p:cNvSpPr txBox="1">
            <a:spLocks noGrp="1"/>
          </p:cNvSpPr>
          <p:nvPr>
            <p:ph type="dt" idx="10"/>
          </p:nvPr>
        </p:nvSpPr>
        <p:spPr>
          <a:xfrm>
            <a:off x="475130" y="3011329"/>
            <a:ext cx="3037428" cy="22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52" name="Google Shape;452;p49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86" y="-69618"/>
            <a:ext cx="4012330" cy="1633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icture - partners">
  <p:cSld name="Cover Picture - partners">
    <p:bg>
      <p:bgPr>
        <a:solidFill>
          <a:schemeClr val="lt2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0"/>
          <p:cNvSpPr>
            <a:spLocks noGrp="1"/>
          </p:cNvSpPr>
          <p:nvPr>
            <p:ph type="pic" idx="2"/>
          </p:nvPr>
        </p:nvSpPr>
        <p:spPr>
          <a:xfrm>
            <a:off x="-24000" y="-54000"/>
            <a:ext cx="12240000" cy="69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2210435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5" name="Google Shape;455;p50"/>
          <p:cNvSpPr txBox="1">
            <a:spLocks noGrp="1"/>
          </p:cNvSpPr>
          <p:nvPr>
            <p:ph type="title"/>
          </p:nvPr>
        </p:nvSpPr>
        <p:spPr>
          <a:xfrm>
            <a:off x="475129" y="3542100"/>
            <a:ext cx="7599936" cy="1982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10208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50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7" name="Google Shape;457;p50"/>
          <p:cNvSpPr/>
          <p:nvPr/>
        </p:nvSpPr>
        <p:spPr>
          <a:xfrm>
            <a:off x="478119" y="3314219"/>
            <a:ext cx="7596948" cy="0"/>
          </a:xfrm>
          <a:custGeom>
            <a:avLst/>
            <a:gdLst/>
            <a:ahLst/>
            <a:cxnLst/>
            <a:rect l="l" t="t" r="r" b="b"/>
            <a:pathLst>
              <a:path w="5650230" h="120000" extrusionOk="0">
                <a:moveTo>
                  <a:pt x="0" y="0"/>
                </a:moveTo>
                <a:lnTo>
                  <a:pt x="5650064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0"/>
          <p:cNvSpPr txBox="1">
            <a:spLocks noGrp="1"/>
          </p:cNvSpPr>
          <p:nvPr>
            <p:ph type="body" idx="1"/>
          </p:nvPr>
        </p:nvSpPr>
        <p:spPr>
          <a:xfrm>
            <a:off x="474135" y="5693966"/>
            <a:ext cx="7600951" cy="24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9" name="Google Shape;459;p50"/>
          <p:cNvSpPr/>
          <p:nvPr/>
        </p:nvSpPr>
        <p:spPr>
          <a:xfrm>
            <a:off x="11304000" y="6516000"/>
            <a:ext cx="1080000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50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0"/>
          <p:cNvSpPr txBox="1"/>
          <p:nvPr/>
        </p:nvSpPr>
        <p:spPr>
          <a:xfrm>
            <a:off x="1403498" y="635827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0"/>
          <p:cNvSpPr txBox="1"/>
          <p:nvPr/>
        </p:nvSpPr>
        <p:spPr>
          <a:xfrm>
            <a:off x="850605" y="62944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3" name="Google Shape;463;p50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35" y="6212959"/>
            <a:ext cx="171450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50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0344" y="6159972"/>
            <a:ext cx="2166232" cy="42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50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0415" y="6181209"/>
            <a:ext cx="4953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50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2548" y="6121737"/>
            <a:ext cx="1197788" cy="50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50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3409" y="6120000"/>
            <a:ext cx="1650173" cy="5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50"/>
          <p:cNvSpPr txBox="1">
            <a:spLocks noGrp="1"/>
          </p:cNvSpPr>
          <p:nvPr>
            <p:ph type="dt" idx="10"/>
          </p:nvPr>
        </p:nvSpPr>
        <p:spPr>
          <a:xfrm>
            <a:off x="475130" y="3011329"/>
            <a:ext cx="3037428" cy="22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50"/>
          <p:cNvSpPr txBox="1"/>
          <p:nvPr/>
        </p:nvSpPr>
        <p:spPr>
          <a:xfrm>
            <a:off x="2023672" y="-166390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0" name="Google Shape;470;p50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86" y="-69618"/>
            <a:ext cx="4012330" cy="1633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partners">
  <p:cSld name="COVER - partners">
    <p:bg>
      <p:bgPr>
        <a:solidFill>
          <a:schemeClr val="lt2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1"/>
          <p:cNvSpPr txBox="1">
            <a:spLocks noGrp="1"/>
          </p:cNvSpPr>
          <p:nvPr>
            <p:ph type="title"/>
          </p:nvPr>
        </p:nvSpPr>
        <p:spPr>
          <a:xfrm>
            <a:off x="475129" y="3542100"/>
            <a:ext cx="7599936" cy="1982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10208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4" name="Google Shape;474;p51"/>
          <p:cNvSpPr/>
          <p:nvPr/>
        </p:nvSpPr>
        <p:spPr>
          <a:xfrm>
            <a:off x="478119" y="3314219"/>
            <a:ext cx="7596948" cy="0"/>
          </a:xfrm>
          <a:custGeom>
            <a:avLst/>
            <a:gdLst/>
            <a:ahLst/>
            <a:cxnLst/>
            <a:rect l="l" t="t" r="r" b="b"/>
            <a:pathLst>
              <a:path w="5650230" h="120000" extrusionOk="0">
                <a:moveTo>
                  <a:pt x="0" y="0"/>
                </a:moveTo>
                <a:lnTo>
                  <a:pt x="5650064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1"/>
          <p:cNvSpPr txBox="1">
            <a:spLocks noGrp="1"/>
          </p:cNvSpPr>
          <p:nvPr>
            <p:ph type="body" idx="1"/>
          </p:nvPr>
        </p:nvSpPr>
        <p:spPr>
          <a:xfrm>
            <a:off x="474135" y="5693966"/>
            <a:ext cx="7600951" cy="24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6" name="Google Shape;476;p51"/>
          <p:cNvSpPr/>
          <p:nvPr/>
        </p:nvSpPr>
        <p:spPr>
          <a:xfrm>
            <a:off x="11304000" y="6516000"/>
            <a:ext cx="1080000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1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1"/>
          <p:cNvSpPr txBox="1"/>
          <p:nvPr/>
        </p:nvSpPr>
        <p:spPr>
          <a:xfrm>
            <a:off x="1403498" y="635827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1"/>
          <p:cNvSpPr txBox="1"/>
          <p:nvPr/>
        </p:nvSpPr>
        <p:spPr>
          <a:xfrm>
            <a:off x="850605" y="629447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0" name="Google Shape;480;p51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35" y="6212959"/>
            <a:ext cx="1714500" cy="3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51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0344" y="6159972"/>
            <a:ext cx="2166232" cy="423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51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0415" y="6181209"/>
            <a:ext cx="4953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51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2548" y="6121737"/>
            <a:ext cx="1197788" cy="503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51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3409" y="6120000"/>
            <a:ext cx="1650173" cy="5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51"/>
          <p:cNvSpPr txBox="1">
            <a:spLocks noGrp="1"/>
          </p:cNvSpPr>
          <p:nvPr>
            <p:ph type="dt" idx="10"/>
          </p:nvPr>
        </p:nvSpPr>
        <p:spPr>
          <a:xfrm>
            <a:off x="475130" y="3011329"/>
            <a:ext cx="3037428" cy="22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86" name="Google Shape;486;p51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7086" y="-69618"/>
            <a:ext cx="4012330" cy="1633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900"/>
              <a:buFont typeface="Arial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489" name="Google Shape;489;p5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490" name="Google Shape;490;p5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- Single column">
  <p:cSld name="2 - Single column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7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7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82199" y="2074752"/>
            <a:ext cx="11227602" cy="409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/>
          <p:nvPr/>
        </p:nvSpPr>
        <p:spPr>
          <a:xfrm>
            <a:off x="1735282" y="627610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482198" y="1714757"/>
            <a:ext cx="11227601" cy="35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/>
          <p:nvPr/>
        </p:nvSpPr>
        <p:spPr>
          <a:xfrm>
            <a:off x="1288473" y="2753591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7"/>
          <p:cNvSpPr txBox="1">
            <a:spLocks noGrp="1"/>
          </p:cNvSpPr>
          <p:nvPr>
            <p:ph type="body" idx="2"/>
          </p:nvPr>
        </p:nvSpPr>
        <p:spPr>
          <a:xfrm>
            <a:off x="474659" y="368302"/>
            <a:ext cx="11235139" cy="88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36458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/>
          <p:nvPr/>
        </p:nvSpPr>
        <p:spPr>
          <a:xfrm>
            <a:off x="1023257" y="8382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ld text white + full photo">
  <p:cSld name="Bold text white + full photo">
    <p:bg>
      <p:bgPr>
        <a:gradFill>
          <a:gsLst>
            <a:gs pos="0">
              <a:schemeClr val="lt1"/>
            </a:gs>
            <a:gs pos="50000">
              <a:srgbClr val="FAFAFA"/>
            </a:gs>
            <a:gs pos="100000">
              <a:srgbClr val="CECECE"/>
            </a:gs>
          </a:gsLst>
          <a:lin ang="5400000" scaled="0"/>
        </a:gradFill>
        <a:effectLst/>
      </p:bgPr>
    </p:bg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2210435" lvl="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3" name="Google Shape;493;p53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4" name="Google Shape;494;p53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3"/>
          <p:cNvSpPr txBox="1"/>
          <p:nvPr/>
        </p:nvSpPr>
        <p:spPr>
          <a:xfrm>
            <a:off x="6907696" y="1262270"/>
            <a:ext cx="2554356" cy="1212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53"/>
          <p:cNvSpPr txBox="1"/>
          <p:nvPr/>
        </p:nvSpPr>
        <p:spPr>
          <a:xfrm>
            <a:off x="3937000" y="-279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53"/>
          <p:cNvSpPr txBox="1"/>
          <p:nvPr/>
        </p:nvSpPr>
        <p:spPr>
          <a:xfrm>
            <a:off x="3937000" y="-66018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53"/>
          <p:cNvSpPr txBox="1">
            <a:spLocks noGrp="1"/>
          </p:cNvSpPr>
          <p:nvPr>
            <p:ph type="title"/>
          </p:nvPr>
        </p:nvSpPr>
        <p:spPr>
          <a:xfrm>
            <a:off x="479425" y="3786274"/>
            <a:ext cx="7345363" cy="2755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b" anchorCtr="0">
            <a:noAutofit/>
          </a:bodyPr>
          <a:lstStyle>
            <a:lvl1pPr lvl="0" algn="l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53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53"/>
          <p:cNvSpPr txBox="1"/>
          <p:nvPr/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53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53"/>
          <p:cNvSpPr txBox="1">
            <a:spLocks noGrp="1"/>
          </p:cNvSpPr>
          <p:nvPr>
            <p:ph type="body" idx="1"/>
          </p:nvPr>
        </p:nvSpPr>
        <p:spPr>
          <a:xfrm rot="-5400000">
            <a:off x="9604266" y="4272191"/>
            <a:ext cx="3972585" cy="244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9444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2pPr>
            <a:lvl3pPr marL="1371600" lvl="2" indent="-2286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129" y="3542100"/>
            <a:ext cx="7599936" cy="1982953"/>
          </a:xfrm>
        </p:spPr>
        <p:txBody>
          <a:bodyPr lIns="0" tIns="46800" rIns="0" anchor="t">
            <a:noAutofit/>
          </a:bodyPr>
          <a:lstStyle>
            <a:lvl1pPr algn="l">
              <a:lnSpc>
                <a:spcPts val="49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4C972-6180-7841-A3C1-3DA8DE9FE27F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33" name="object 34"/>
          <p:cNvSpPr/>
          <p:nvPr/>
        </p:nvSpPr>
        <p:spPr>
          <a:xfrm>
            <a:off x="478119" y="3314219"/>
            <a:ext cx="7596948" cy="0"/>
          </a:xfrm>
          <a:custGeom>
            <a:avLst/>
            <a:gdLst/>
            <a:ahLst/>
            <a:cxnLst/>
            <a:rect l="l" t="t" r="r" b="b"/>
            <a:pathLst>
              <a:path w="5650230">
                <a:moveTo>
                  <a:pt x="0" y="0"/>
                </a:moveTo>
                <a:lnTo>
                  <a:pt x="565006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474135" y="5693965"/>
            <a:ext cx="7600951" cy="7248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z="1400" dirty="0"/>
              <a:t>Presented by Name, title</a:t>
            </a:r>
            <a:endParaRPr lang="en-US" dirty="0"/>
          </a:p>
        </p:txBody>
      </p:sp>
      <p:sp>
        <p:nvSpPr>
          <p:cNvPr id="37" name="object 3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8" name="TextBox 37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+mj-lt"/>
              </a:rPr>
              <a:t>RBM Partnership to End</a:t>
            </a:r>
            <a:r>
              <a:rPr lang="en-US" sz="800" baseline="0" dirty="0">
                <a:solidFill>
                  <a:schemeClr val="bg1"/>
                </a:solidFill>
                <a:latin typeface="+mj-lt"/>
              </a:rPr>
              <a:t> Malaria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3DF500-FC92-5141-A2AF-207C6E0F73E4}"/>
              </a:ext>
            </a:extLst>
          </p:cNvPr>
          <p:cNvSpPr txBox="1"/>
          <p:nvPr userDrawn="1"/>
        </p:nvSpPr>
        <p:spPr>
          <a:xfrm>
            <a:off x="11054443" y="6074229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63D168A-A251-A84F-803E-3DD4126AC6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86" y="-69618"/>
            <a:ext cx="4012330" cy="1633763"/>
          </a:xfrm>
          <a:prstGeom prst="rect">
            <a:avLst/>
          </a:prstGeom>
        </p:spPr>
      </p:pic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6A1E32DA-33F0-FF49-ACB9-A99A4CB7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5130" y="3011329"/>
            <a:ext cx="3037428" cy="2249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5F8FB33F-7B9F-E94A-987C-8ADF78ED090D}" type="datetime4">
              <a:rPr lang="en-GB" smtClean="0"/>
              <a:pPr/>
              <a:t>05 July 2021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6194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blue background">
    <p:bg>
      <p:bgPr>
        <a:solidFill>
          <a:srgbClr val="026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129" y="3542100"/>
            <a:ext cx="7599936" cy="1982953"/>
          </a:xfrm>
        </p:spPr>
        <p:txBody>
          <a:bodyPr lIns="0" tIns="46800" rIns="0" anchor="t">
            <a:noAutofit/>
          </a:bodyPr>
          <a:lstStyle>
            <a:lvl1pPr algn="l">
              <a:lnSpc>
                <a:spcPts val="49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4C972-6180-7841-A3C1-3DA8DE9FE27F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33" name="object 34"/>
          <p:cNvSpPr/>
          <p:nvPr/>
        </p:nvSpPr>
        <p:spPr>
          <a:xfrm>
            <a:off x="478119" y="3314219"/>
            <a:ext cx="7596948" cy="0"/>
          </a:xfrm>
          <a:custGeom>
            <a:avLst/>
            <a:gdLst/>
            <a:ahLst/>
            <a:cxnLst/>
            <a:rect l="l" t="t" r="r" b="b"/>
            <a:pathLst>
              <a:path w="5650230">
                <a:moveTo>
                  <a:pt x="0" y="0"/>
                </a:moveTo>
                <a:lnTo>
                  <a:pt x="565006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7" name="object 3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8" name="TextBox 37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+mj-lt"/>
              </a:rPr>
              <a:t>RBM Partnership to End</a:t>
            </a:r>
            <a:r>
              <a:rPr lang="en-US" sz="800" baseline="0" dirty="0">
                <a:solidFill>
                  <a:schemeClr val="bg1"/>
                </a:solidFill>
                <a:latin typeface="+mj-lt"/>
              </a:rPr>
              <a:t> Malaria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91E1C-E41A-744B-A09B-CFA571E7B518}"/>
              </a:ext>
            </a:extLst>
          </p:cNvPr>
          <p:cNvSpPr txBox="1"/>
          <p:nvPr userDrawn="1"/>
        </p:nvSpPr>
        <p:spPr>
          <a:xfrm>
            <a:off x="-44067" y="2203373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437F53-4845-4F49-BB14-04B56D828018}"/>
              </a:ext>
            </a:extLst>
          </p:cNvPr>
          <p:cNvSpPr txBox="1"/>
          <p:nvPr userDrawn="1"/>
        </p:nvSpPr>
        <p:spPr>
          <a:xfrm>
            <a:off x="132202" y="2644048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B38559-9FC6-FC4D-86A0-359C5AEEEC9D}"/>
              </a:ext>
            </a:extLst>
          </p:cNvPr>
          <p:cNvSpPr txBox="1"/>
          <p:nvPr userDrawn="1"/>
        </p:nvSpPr>
        <p:spPr>
          <a:xfrm>
            <a:off x="198304" y="2082188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3310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1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4C972-6180-7841-A3C1-3DA8DE9FE27F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37" name="object 3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8" name="TextBox 37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+mj-lt"/>
              </a:rPr>
              <a:t>RBM Partnership to End</a:t>
            </a:r>
            <a:r>
              <a:rPr lang="en-US" sz="800" baseline="0" dirty="0">
                <a:solidFill>
                  <a:schemeClr val="bg1"/>
                </a:solidFill>
                <a:latin typeface="+mj-lt"/>
              </a:rPr>
              <a:t> Malaria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3DF500-FC92-5141-A2AF-207C6E0F73E4}"/>
              </a:ext>
            </a:extLst>
          </p:cNvPr>
          <p:cNvSpPr txBox="1"/>
          <p:nvPr userDrawn="1"/>
        </p:nvSpPr>
        <p:spPr>
          <a:xfrm>
            <a:off x="11054443" y="6074229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E9337-A274-C943-A6BB-27685BDC5E79}"/>
              </a:ext>
            </a:extLst>
          </p:cNvPr>
          <p:cNvSpPr txBox="1"/>
          <p:nvPr userDrawn="1"/>
        </p:nvSpPr>
        <p:spPr>
          <a:xfrm>
            <a:off x="6321287" y="2637183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384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+ 1 column">
    <p:bg>
      <p:bgPr>
        <a:solidFill>
          <a:srgbClr val="DBD5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4C972-6180-7841-A3C1-3DA8DE9FE27F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37" name="object 3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8" name="TextBox 37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+mj-lt"/>
              </a:rPr>
              <a:t>RBM Partnership to End</a:t>
            </a:r>
            <a:r>
              <a:rPr lang="en-US" sz="800" baseline="0" dirty="0">
                <a:solidFill>
                  <a:schemeClr val="bg1"/>
                </a:solidFill>
                <a:latin typeface="+mj-lt"/>
              </a:rPr>
              <a:t> Malaria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3DF500-FC92-5141-A2AF-207C6E0F73E4}"/>
              </a:ext>
            </a:extLst>
          </p:cNvPr>
          <p:cNvSpPr txBox="1"/>
          <p:nvPr userDrawn="1"/>
        </p:nvSpPr>
        <p:spPr>
          <a:xfrm>
            <a:off x="11054443" y="6074229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E9337-A274-C943-A6BB-27685BDC5E79}"/>
              </a:ext>
            </a:extLst>
          </p:cNvPr>
          <p:cNvSpPr txBox="1"/>
          <p:nvPr userDrawn="1"/>
        </p:nvSpPr>
        <p:spPr>
          <a:xfrm>
            <a:off x="6321287" y="2637183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05212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+ 1 column">
    <p:bg>
      <p:bgPr>
        <a:solidFill>
          <a:srgbClr val="E425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4C972-6180-7841-A3C1-3DA8DE9FE27F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37" name="object 3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8" name="TextBox 37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+mj-lt"/>
              </a:rPr>
              <a:t>RBM Partnership to End</a:t>
            </a:r>
            <a:r>
              <a:rPr lang="en-US" sz="800" baseline="0" dirty="0">
                <a:solidFill>
                  <a:schemeClr val="bg1"/>
                </a:solidFill>
                <a:latin typeface="+mj-lt"/>
              </a:rPr>
              <a:t> Malaria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3DF500-FC92-5141-A2AF-207C6E0F73E4}"/>
              </a:ext>
            </a:extLst>
          </p:cNvPr>
          <p:cNvSpPr txBox="1"/>
          <p:nvPr userDrawn="1"/>
        </p:nvSpPr>
        <p:spPr>
          <a:xfrm>
            <a:off x="11054443" y="6074229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E9337-A274-C943-A6BB-27685BDC5E79}"/>
              </a:ext>
            </a:extLst>
          </p:cNvPr>
          <p:cNvSpPr txBox="1"/>
          <p:nvPr userDrawn="1"/>
        </p:nvSpPr>
        <p:spPr>
          <a:xfrm>
            <a:off x="6321287" y="2637183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3115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+ 1 column">
    <p:bg>
      <p:bgPr>
        <a:solidFill>
          <a:srgbClr val="414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4C972-6180-7841-A3C1-3DA8DE9FE27F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37" name="object 3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8" name="TextBox 37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+mj-lt"/>
              </a:rPr>
              <a:t>RBM Partnership to End</a:t>
            </a:r>
            <a:r>
              <a:rPr lang="en-US" sz="800" baseline="0" dirty="0">
                <a:solidFill>
                  <a:schemeClr val="bg1"/>
                </a:solidFill>
                <a:latin typeface="+mj-lt"/>
              </a:rPr>
              <a:t> Malaria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3DF500-FC92-5141-A2AF-207C6E0F73E4}"/>
              </a:ext>
            </a:extLst>
          </p:cNvPr>
          <p:cNvSpPr txBox="1"/>
          <p:nvPr userDrawn="1"/>
        </p:nvSpPr>
        <p:spPr>
          <a:xfrm>
            <a:off x="11054443" y="6074229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E9337-A274-C943-A6BB-27685BDC5E79}"/>
              </a:ext>
            </a:extLst>
          </p:cNvPr>
          <p:cNvSpPr txBox="1"/>
          <p:nvPr userDrawn="1"/>
        </p:nvSpPr>
        <p:spPr>
          <a:xfrm>
            <a:off x="6321287" y="2637183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1671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1 column">
    <p:bg>
      <p:bgPr>
        <a:solidFill>
          <a:srgbClr val="FAE2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4C972-6180-7841-A3C1-3DA8DE9FE27F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37" name="object 3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8" name="TextBox 37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+mj-lt"/>
              </a:rPr>
              <a:t>RBM Partnership to End</a:t>
            </a:r>
            <a:r>
              <a:rPr lang="en-US" sz="800" baseline="0" dirty="0">
                <a:solidFill>
                  <a:schemeClr val="bg1"/>
                </a:solidFill>
                <a:latin typeface="+mj-lt"/>
              </a:rPr>
              <a:t> Malaria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3DF500-FC92-5141-A2AF-207C6E0F73E4}"/>
              </a:ext>
            </a:extLst>
          </p:cNvPr>
          <p:cNvSpPr txBox="1"/>
          <p:nvPr userDrawn="1"/>
        </p:nvSpPr>
        <p:spPr>
          <a:xfrm>
            <a:off x="11054443" y="6074229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E9337-A274-C943-A6BB-27685BDC5E79}"/>
              </a:ext>
            </a:extLst>
          </p:cNvPr>
          <p:cNvSpPr txBox="1"/>
          <p:nvPr userDrawn="1"/>
        </p:nvSpPr>
        <p:spPr>
          <a:xfrm>
            <a:off x="6321287" y="2637183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63971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+ 1 column">
    <p:bg>
      <p:bgPr>
        <a:solidFill>
          <a:srgbClr val="87DD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4C972-6180-7841-A3C1-3DA8DE9FE27F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37" name="object 3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8" name="TextBox 37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+mj-lt"/>
              </a:rPr>
              <a:t>RBM Partnership to End</a:t>
            </a:r>
            <a:r>
              <a:rPr lang="en-US" sz="800" baseline="0" dirty="0">
                <a:solidFill>
                  <a:schemeClr val="bg1"/>
                </a:solidFill>
                <a:latin typeface="+mj-lt"/>
              </a:rPr>
              <a:t> Malaria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3DF500-FC92-5141-A2AF-207C6E0F73E4}"/>
              </a:ext>
            </a:extLst>
          </p:cNvPr>
          <p:cNvSpPr txBox="1"/>
          <p:nvPr userDrawn="1"/>
        </p:nvSpPr>
        <p:spPr>
          <a:xfrm>
            <a:off x="11054443" y="6074229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E9337-A274-C943-A6BB-27685BDC5E79}"/>
              </a:ext>
            </a:extLst>
          </p:cNvPr>
          <p:cNvSpPr txBox="1"/>
          <p:nvPr userDrawn="1"/>
        </p:nvSpPr>
        <p:spPr>
          <a:xfrm>
            <a:off x="6321287" y="2637183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54712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+ 1 column">
    <p:bg>
      <p:bgPr>
        <a:solidFill>
          <a:srgbClr val="7EDD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4C972-6180-7841-A3C1-3DA8DE9FE27F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37" name="object 3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8" name="TextBox 37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+mj-lt"/>
              </a:rPr>
              <a:t>RBM Partnership to End</a:t>
            </a:r>
            <a:r>
              <a:rPr lang="en-US" sz="800" baseline="0" dirty="0">
                <a:solidFill>
                  <a:schemeClr val="bg1"/>
                </a:solidFill>
                <a:latin typeface="+mj-lt"/>
              </a:rPr>
              <a:t> Malaria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3DF500-FC92-5141-A2AF-207C6E0F73E4}"/>
              </a:ext>
            </a:extLst>
          </p:cNvPr>
          <p:cNvSpPr txBox="1"/>
          <p:nvPr userDrawn="1"/>
        </p:nvSpPr>
        <p:spPr>
          <a:xfrm>
            <a:off x="11054443" y="6074229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E9337-A274-C943-A6BB-27685BDC5E79}"/>
              </a:ext>
            </a:extLst>
          </p:cNvPr>
          <p:cNvSpPr txBox="1"/>
          <p:nvPr userDrawn="1"/>
        </p:nvSpPr>
        <p:spPr>
          <a:xfrm>
            <a:off x="6321287" y="2637183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81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solidFill>
          <a:schemeClr val="dk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8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8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8"/>
          <p:cNvSpPr txBox="1"/>
          <p:nvPr/>
        </p:nvSpPr>
        <p:spPr>
          <a:xfrm>
            <a:off x="9488774" y="82445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8"/>
          <p:cNvSpPr txBox="1"/>
          <p:nvPr/>
        </p:nvSpPr>
        <p:spPr>
          <a:xfrm>
            <a:off x="11234057" y="126274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8"/>
          <p:cNvSpPr txBox="1"/>
          <p:nvPr/>
        </p:nvSpPr>
        <p:spPr>
          <a:xfrm>
            <a:off x="159657" y="428171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8"/>
          <p:cNvSpPr txBox="1"/>
          <p:nvPr/>
        </p:nvSpPr>
        <p:spPr>
          <a:xfrm>
            <a:off x="9965635" y="9144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8"/>
          <p:cNvSpPr txBox="1">
            <a:spLocks noGrp="1"/>
          </p:cNvSpPr>
          <p:nvPr>
            <p:ph type="title"/>
          </p:nvPr>
        </p:nvSpPr>
        <p:spPr>
          <a:xfrm>
            <a:off x="475128" y="540001"/>
            <a:ext cx="11241603" cy="147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81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1"/>
          </p:nvPr>
        </p:nvSpPr>
        <p:spPr>
          <a:xfrm>
            <a:off x="502981" y="2390165"/>
            <a:ext cx="3397508" cy="399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457200" lvl="0" indent="-228600" algn="l">
              <a:lnSpc>
                <a:spcPct val="5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body" idx="2"/>
          </p:nvPr>
        </p:nvSpPr>
        <p:spPr>
          <a:xfrm>
            <a:off x="4367213" y="2390166"/>
            <a:ext cx="3457575" cy="3991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457200" lvl="0" indent="-228600" algn="l">
              <a:lnSpc>
                <a:spcPct val="5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body" idx="3"/>
          </p:nvPr>
        </p:nvSpPr>
        <p:spPr>
          <a:xfrm>
            <a:off x="8256588" y="2390164"/>
            <a:ext cx="3457575" cy="3991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0" rIns="0" bIns="0" anchor="t" anchorCtr="0">
            <a:noAutofit/>
          </a:bodyPr>
          <a:lstStyle>
            <a:lvl1pPr marL="457200" lvl="0" indent="-228600" algn="l">
              <a:lnSpc>
                <a:spcPct val="58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1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262FF"/>
                </a:solidFill>
              </a:defRPr>
            </a:lvl1pPr>
          </a:lstStyle>
          <a:p>
            <a:fld id="{F1D4C972-6180-7841-A3C1-3DA8DE9FE27F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38" name="TextBox 37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en-US" sz="800" dirty="0">
                <a:solidFill>
                  <a:srgbClr val="0262FF"/>
                </a:solidFill>
                <a:latin typeface="+mj-lt"/>
              </a:rPr>
              <a:t>RBM Partnership to End</a:t>
            </a:r>
            <a:r>
              <a:rPr lang="en-US" sz="800" baseline="0" dirty="0">
                <a:solidFill>
                  <a:srgbClr val="0262FF"/>
                </a:solidFill>
                <a:latin typeface="+mj-lt"/>
              </a:rPr>
              <a:t> Malaria</a:t>
            </a:r>
            <a:endParaRPr lang="en-US" sz="800" dirty="0">
              <a:solidFill>
                <a:srgbClr val="0262FF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3DF500-FC92-5141-A2AF-207C6E0F73E4}"/>
              </a:ext>
            </a:extLst>
          </p:cNvPr>
          <p:cNvSpPr txBox="1"/>
          <p:nvPr userDrawn="1"/>
        </p:nvSpPr>
        <p:spPr>
          <a:xfrm>
            <a:off x="11054443" y="6074229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E9337-A274-C943-A6BB-27685BDC5E79}"/>
              </a:ext>
            </a:extLst>
          </p:cNvPr>
          <p:cNvSpPr txBox="1"/>
          <p:nvPr userDrawn="1"/>
        </p:nvSpPr>
        <p:spPr>
          <a:xfrm>
            <a:off x="6321287" y="2637183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1622CC-67BF-E34B-9D02-D3E0EC0508E7}"/>
              </a:ext>
            </a:extLst>
          </p:cNvPr>
          <p:cNvSpPr txBox="1"/>
          <p:nvPr userDrawn="1"/>
        </p:nvSpPr>
        <p:spPr>
          <a:xfrm>
            <a:off x="1618407" y="3309642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3A391999-4BF7-ED47-93F2-83C104F76AAF}"/>
              </a:ext>
            </a:extLst>
          </p:cNvPr>
          <p:cNvSpPr/>
          <p:nvPr userDrawn="1"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</p:spTree>
    <p:extLst>
      <p:ext uri="{BB962C8B-B14F-4D97-AF65-F5344CB8AC3E}">
        <p14:creationId xmlns:p14="http://schemas.microsoft.com/office/powerpoint/2010/main" val="1811671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1D4C972-6180-7841-A3C1-3DA8DE9FE27F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37" name="object 3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8" name="TextBox 37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en-US" sz="800" dirty="0">
                <a:solidFill>
                  <a:schemeClr val="tx1"/>
                </a:solidFill>
                <a:latin typeface="+mj-lt"/>
              </a:rPr>
              <a:t>RBM Partnership to End</a:t>
            </a:r>
            <a:r>
              <a:rPr lang="en-US" sz="800" baseline="0" dirty="0">
                <a:solidFill>
                  <a:schemeClr val="tx1"/>
                </a:solidFill>
                <a:latin typeface="+mj-lt"/>
              </a:rPr>
              <a:t> Malaria</a:t>
            </a:r>
            <a:endParaRPr lang="en-US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3DF500-FC92-5141-A2AF-207C6E0F73E4}"/>
              </a:ext>
            </a:extLst>
          </p:cNvPr>
          <p:cNvSpPr txBox="1"/>
          <p:nvPr userDrawn="1"/>
        </p:nvSpPr>
        <p:spPr>
          <a:xfrm>
            <a:off x="11054443" y="6074229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160C1D-F185-1549-8B7A-DCAA5F44E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199" y="2074752"/>
            <a:ext cx="11227602" cy="4090550"/>
          </a:xfrm>
        </p:spPr>
        <p:txBody>
          <a:bodyPr lIns="0" tIns="46800" rIns="0" anchor="t">
            <a:noAutofit/>
          </a:bodyPr>
          <a:lstStyle>
            <a:lvl1pPr algn="l">
              <a:lnSpc>
                <a:spcPct val="100000"/>
              </a:lnSpc>
              <a:defRPr sz="1600" b="1" i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91343C-4975-6547-AD4A-52CE231EA019}"/>
              </a:ext>
            </a:extLst>
          </p:cNvPr>
          <p:cNvSpPr txBox="1"/>
          <p:nvPr userDrawn="1"/>
        </p:nvSpPr>
        <p:spPr>
          <a:xfrm>
            <a:off x="1735282" y="6276109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85DDC-C2E8-8443-8036-CFFC1A5DF3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2198" y="1714757"/>
            <a:ext cx="11227601" cy="35999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>
              <a:defRPr sz="18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CE7BDC-ABFB-1C45-8156-71C78B68C3E5}"/>
              </a:ext>
            </a:extLst>
          </p:cNvPr>
          <p:cNvSpPr txBox="1"/>
          <p:nvPr userDrawn="1"/>
        </p:nvSpPr>
        <p:spPr>
          <a:xfrm>
            <a:off x="1288473" y="2753591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D8C00F12-0394-6541-9A58-38E2AE9C3A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4659" y="368302"/>
            <a:ext cx="11235139" cy="88071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b"/>
          <a:lstStyle>
            <a:lvl1pPr>
              <a:defRPr sz="480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E1AF19-46AB-AC49-BF9C-3928E05E17FB}"/>
              </a:ext>
            </a:extLst>
          </p:cNvPr>
          <p:cNvSpPr txBox="1"/>
          <p:nvPr userDrawn="1"/>
        </p:nvSpPr>
        <p:spPr>
          <a:xfrm>
            <a:off x="1023257" y="83820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6102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4C972-6180-7841-A3C1-3DA8DE9FE27F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37" name="object 3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8" name="TextBox 37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+mj-lt"/>
              </a:rPr>
              <a:t>RBM Partnership to End</a:t>
            </a:r>
            <a:r>
              <a:rPr lang="en-US" sz="800" baseline="0" dirty="0">
                <a:solidFill>
                  <a:schemeClr val="bg1"/>
                </a:solidFill>
                <a:latin typeface="+mj-lt"/>
              </a:rPr>
              <a:t> Malaria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3DF500-FC92-5141-A2AF-207C6E0F73E4}"/>
              </a:ext>
            </a:extLst>
          </p:cNvPr>
          <p:cNvSpPr txBox="1"/>
          <p:nvPr userDrawn="1"/>
        </p:nvSpPr>
        <p:spPr>
          <a:xfrm>
            <a:off x="11054443" y="6074229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657C800-3B49-8341-9DAD-4BE2B4B00613}"/>
              </a:ext>
            </a:extLst>
          </p:cNvPr>
          <p:cNvSpPr txBox="1"/>
          <p:nvPr userDrawn="1"/>
        </p:nvSpPr>
        <p:spPr>
          <a:xfrm>
            <a:off x="9488774" y="824459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760011-98B5-B444-98F8-DEF2C82DDECA}"/>
              </a:ext>
            </a:extLst>
          </p:cNvPr>
          <p:cNvSpPr txBox="1"/>
          <p:nvPr userDrawn="1"/>
        </p:nvSpPr>
        <p:spPr>
          <a:xfrm>
            <a:off x="11234057" y="1262743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576AB6-CDE0-4142-AA04-290C7F31F110}"/>
              </a:ext>
            </a:extLst>
          </p:cNvPr>
          <p:cNvSpPr txBox="1"/>
          <p:nvPr userDrawn="1"/>
        </p:nvSpPr>
        <p:spPr>
          <a:xfrm>
            <a:off x="159657" y="4281714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B8D0B9-6FFA-0144-B697-E30956F14A41}"/>
              </a:ext>
            </a:extLst>
          </p:cNvPr>
          <p:cNvSpPr txBox="1"/>
          <p:nvPr userDrawn="1"/>
        </p:nvSpPr>
        <p:spPr>
          <a:xfrm>
            <a:off x="9965635" y="91440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2EDB927-99A8-2E43-B26C-3B2BFE4484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81" y="1820715"/>
            <a:ext cx="3397508" cy="456103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180000" anchor="t"/>
          <a:lstStyle>
            <a:lvl1pPr>
              <a:defRPr sz="3000" baseline="30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1st column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6729AC3B-27D3-7B41-AC56-EDDECD9A3B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7213" y="1820715"/>
            <a:ext cx="3457575" cy="456103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180000" anchor="t" anchorCtr="0"/>
          <a:lstStyle>
            <a:lvl1pPr>
              <a:defRPr sz="3000" baseline="30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2nd column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D7FD474F-CACF-1046-92C0-DECA4579E4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6588" y="1820712"/>
            <a:ext cx="3457575" cy="456103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180000" anchor="t" anchorCtr="0"/>
          <a:lstStyle>
            <a:lvl1pPr>
              <a:defRPr sz="3000" baseline="30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3rd column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904E430-190D-B542-B07D-7017C38FC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00227"/>
            <a:ext cx="11241603" cy="899999"/>
          </a:xfrm>
        </p:spPr>
        <p:txBody>
          <a:bodyPr lIns="0" tIns="46800" rIns="0" anchor="t">
            <a:noAutofit/>
          </a:bodyPr>
          <a:lstStyle>
            <a:lvl1pPr algn="l">
              <a:lnSpc>
                <a:spcPts val="49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z="60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58149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3 colum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4C972-6180-7841-A3C1-3DA8DE9FE27F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37" name="object 3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8" name="TextBox 37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+mj-lt"/>
              </a:rPr>
              <a:t>RBM Partnership to End</a:t>
            </a:r>
            <a:r>
              <a:rPr lang="en-US" sz="800" baseline="0" dirty="0">
                <a:solidFill>
                  <a:schemeClr val="bg1"/>
                </a:solidFill>
                <a:latin typeface="+mj-lt"/>
              </a:rPr>
              <a:t> Malaria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3DF500-FC92-5141-A2AF-207C6E0F73E4}"/>
              </a:ext>
            </a:extLst>
          </p:cNvPr>
          <p:cNvSpPr txBox="1"/>
          <p:nvPr userDrawn="1"/>
        </p:nvSpPr>
        <p:spPr>
          <a:xfrm>
            <a:off x="11054443" y="6074229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657C800-3B49-8341-9DAD-4BE2B4B00613}"/>
              </a:ext>
            </a:extLst>
          </p:cNvPr>
          <p:cNvSpPr txBox="1"/>
          <p:nvPr userDrawn="1"/>
        </p:nvSpPr>
        <p:spPr>
          <a:xfrm>
            <a:off x="9488774" y="824459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760011-98B5-B444-98F8-DEF2C82DDECA}"/>
              </a:ext>
            </a:extLst>
          </p:cNvPr>
          <p:cNvSpPr txBox="1"/>
          <p:nvPr userDrawn="1"/>
        </p:nvSpPr>
        <p:spPr>
          <a:xfrm>
            <a:off x="11234057" y="1262743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576AB6-CDE0-4142-AA04-290C7F31F110}"/>
              </a:ext>
            </a:extLst>
          </p:cNvPr>
          <p:cNvSpPr txBox="1"/>
          <p:nvPr userDrawn="1"/>
        </p:nvSpPr>
        <p:spPr>
          <a:xfrm>
            <a:off x="159657" y="4281714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B8D0B9-6FFA-0144-B697-E30956F14A41}"/>
              </a:ext>
            </a:extLst>
          </p:cNvPr>
          <p:cNvSpPr txBox="1"/>
          <p:nvPr userDrawn="1"/>
        </p:nvSpPr>
        <p:spPr>
          <a:xfrm>
            <a:off x="9965635" y="91440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2EDB927-99A8-2E43-B26C-3B2BFE4484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81" y="1820715"/>
            <a:ext cx="5354150" cy="456103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180000" anchor="t"/>
          <a:lstStyle>
            <a:lvl1pPr>
              <a:defRPr sz="3000" baseline="30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1st column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6729AC3B-27D3-7B41-AC56-EDDECD9A3B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7019" y="1820715"/>
            <a:ext cx="5405556" cy="456103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180000" anchor="t" anchorCtr="0"/>
          <a:lstStyle>
            <a:lvl1pPr>
              <a:defRPr sz="3000" baseline="30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2nd column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681EA59-511E-DF48-B8CB-D0419616F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00227"/>
            <a:ext cx="11241603" cy="899999"/>
          </a:xfrm>
        </p:spPr>
        <p:txBody>
          <a:bodyPr lIns="0" tIns="46800" rIns="0" anchor="t">
            <a:noAutofit/>
          </a:bodyPr>
          <a:lstStyle>
            <a:lvl1pPr algn="l">
              <a:lnSpc>
                <a:spcPts val="49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z="60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29303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4C972-6180-7841-A3C1-3DA8DE9FE27F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37" name="object 3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8" name="TextBox 37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+mj-lt"/>
              </a:rPr>
              <a:t>RBM Partnership to End</a:t>
            </a:r>
            <a:r>
              <a:rPr lang="en-US" sz="800" baseline="0" dirty="0">
                <a:solidFill>
                  <a:schemeClr val="bg1"/>
                </a:solidFill>
                <a:latin typeface="+mj-lt"/>
              </a:rPr>
              <a:t> Malaria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3DF500-FC92-5141-A2AF-207C6E0F73E4}"/>
              </a:ext>
            </a:extLst>
          </p:cNvPr>
          <p:cNvSpPr txBox="1"/>
          <p:nvPr userDrawn="1"/>
        </p:nvSpPr>
        <p:spPr>
          <a:xfrm>
            <a:off x="11054443" y="6074229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sp>
        <p:nvSpPr>
          <p:cNvPr id="21" name="object 3">
            <a:extLst>
              <a:ext uri="{FF2B5EF4-FFF2-40B4-BE49-F238E27FC236}">
                <a16:creationId xmlns:a16="http://schemas.microsoft.com/office/drawing/2014/main" id="{66170456-B780-1742-B3CA-06D0E70D137F}"/>
              </a:ext>
            </a:extLst>
          </p:cNvPr>
          <p:cNvSpPr/>
          <p:nvPr userDrawn="1"/>
        </p:nvSpPr>
        <p:spPr>
          <a:xfrm flipV="1">
            <a:off x="479425" y="1080000"/>
            <a:ext cx="3421063" cy="36000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F15A8BAE-D3D0-9A4B-A497-0C65881D0FE9}"/>
              </a:ext>
            </a:extLst>
          </p:cNvPr>
          <p:cNvSpPr/>
          <p:nvPr userDrawn="1"/>
        </p:nvSpPr>
        <p:spPr>
          <a:xfrm flipV="1">
            <a:off x="4371385" y="1080000"/>
            <a:ext cx="3449946" cy="359292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BCA48845-90EA-524B-B0AB-4B1290B4F459}"/>
              </a:ext>
            </a:extLst>
          </p:cNvPr>
          <p:cNvSpPr/>
          <p:nvPr userDrawn="1"/>
        </p:nvSpPr>
        <p:spPr>
          <a:xfrm flipV="1">
            <a:off x="8256588" y="1080000"/>
            <a:ext cx="3434713" cy="36000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9267DEEF-E64E-554C-AB1F-123EDAB78F3B}"/>
              </a:ext>
            </a:extLst>
          </p:cNvPr>
          <p:cNvSpPr/>
          <p:nvPr userDrawn="1"/>
        </p:nvSpPr>
        <p:spPr>
          <a:xfrm flipV="1">
            <a:off x="479425" y="4986252"/>
            <a:ext cx="3421063" cy="36000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0" name="object 3">
            <a:extLst>
              <a:ext uri="{FF2B5EF4-FFF2-40B4-BE49-F238E27FC236}">
                <a16:creationId xmlns:a16="http://schemas.microsoft.com/office/drawing/2014/main" id="{F4C837D7-D49A-EE40-90CA-806BD632E04E}"/>
              </a:ext>
            </a:extLst>
          </p:cNvPr>
          <p:cNvSpPr/>
          <p:nvPr userDrawn="1"/>
        </p:nvSpPr>
        <p:spPr>
          <a:xfrm flipV="1">
            <a:off x="4371384" y="4986252"/>
            <a:ext cx="3449946" cy="359292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1" name="object 3">
            <a:extLst>
              <a:ext uri="{FF2B5EF4-FFF2-40B4-BE49-F238E27FC236}">
                <a16:creationId xmlns:a16="http://schemas.microsoft.com/office/drawing/2014/main" id="{91DD4714-1ADC-B849-A4AA-FD634D8D4EFA}"/>
              </a:ext>
            </a:extLst>
          </p:cNvPr>
          <p:cNvSpPr/>
          <p:nvPr userDrawn="1"/>
        </p:nvSpPr>
        <p:spPr>
          <a:xfrm flipV="1">
            <a:off x="8256587" y="4986252"/>
            <a:ext cx="3434713" cy="36000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ECDFD-033D-8545-BDCC-80A4B74BBE64}"/>
              </a:ext>
            </a:extLst>
          </p:cNvPr>
          <p:cNvSpPr txBox="1"/>
          <p:nvPr userDrawn="1"/>
        </p:nvSpPr>
        <p:spPr>
          <a:xfrm>
            <a:off x="4052455" y="3990109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72BB90-6753-EE46-93EB-CE6725A9458A}"/>
              </a:ext>
            </a:extLst>
          </p:cNvPr>
          <p:cNvSpPr txBox="1"/>
          <p:nvPr userDrawn="1"/>
        </p:nvSpPr>
        <p:spPr>
          <a:xfrm>
            <a:off x="2265218" y="3938155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2D4C9A4-0BF7-954B-9919-53A93DECDE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1513569"/>
            <a:ext cx="3421064" cy="369103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360000" anchor="t"/>
          <a:lstStyle>
            <a:lvl1pPr>
              <a:defRPr sz="4400" baseline="30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1st column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2D08D9F-9C8E-D947-9311-270C93D035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7213" y="1512457"/>
            <a:ext cx="3457575" cy="369103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360000" anchor="t" anchorCtr="0"/>
          <a:lstStyle>
            <a:lvl1pPr>
              <a:defRPr sz="4400" baseline="30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2nd column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CE23AC1-3B4D-C74A-95F3-AED7E5EA93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70267" y="1525305"/>
            <a:ext cx="3442308" cy="367818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360000" anchor="t" anchorCtr="0"/>
          <a:lstStyle>
            <a:lvl1pPr>
              <a:defRPr sz="4400" baseline="30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3rd column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FC1B87-91E7-6948-832C-36E264BCB6A3}"/>
              </a:ext>
            </a:extLst>
          </p:cNvPr>
          <p:cNvSpPr txBox="1"/>
          <p:nvPr userDrawn="1"/>
        </p:nvSpPr>
        <p:spPr>
          <a:xfrm>
            <a:off x="1059873" y="1672936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43B469-F2FC-6245-8832-9B9F7240C3D9}"/>
              </a:ext>
            </a:extLst>
          </p:cNvPr>
          <p:cNvSpPr txBox="1"/>
          <p:nvPr userDrawn="1"/>
        </p:nvSpPr>
        <p:spPr>
          <a:xfrm>
            <a:off x="7024255" y="1278082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D98AB2-81C3-C549-A39D-AB1349B66FD6}"/>
              </a:ext>
            </a:extLst>
          </p:cNvPr>
          <p:cNvSpPr txBox="1"/>
          <p:nvPr userDrawn="1"/>
        </p:nvSpPr>
        <p:spPr>
          <a:xfrm>
            <a:off x="4769427" y="1184564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F13B2-79FC-C948-B881-6CC313D59666}"/>
              </a:ext>
            </a:extLst>
          </p:cNvPr>
          <p:cNvSpPr txBox="1"/>
          <p:nvPr userDrawn="1"/>
        </p:nvSpPr>
        <p:spPr>
          <a:xfrm>
            <a:off x="5128591" y="213360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89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4C972-6180-7841-A3C1-3DA8DE9FE27F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37" name="object 3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8" name="TextBox 37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+mj-lt"/>
              </a:rPr>
              <a:t>RBM Partnership to End</a:t>
            </a:r>
            <a:r>
              <a:rPr lang="en-US" sz="800" baseline="0" dirty="0">
                <a:solidFill>
                  <a:schemeClr val="bg1"/>
                </a:solidFill>
                <a:latin typeface="+mj-lt"/>
              </a:rPr>
              <a:t> Malaria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3DF500-FC92-5141-A2AF-207C6E0F73E4}"/>
              </a:ext>
            </a:extLst>
          </p:cNvPr>
          <p:cNvSpPr txBox="1"/>
          <p:nvPr userDrawn="1"/>
        </p:nvSpPr>
        <p:spPr>
          <a:xfrm>
            <a:off x="11054443" y="6074229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3E9337-A274-C943-A6BB-27685BDC5E79}"/>
              </a:ext>
            </a:extLst>
          </p:cNvPr>
          <p:cNvSpPr txBox="1"/>
          <p:nvPr userDrawn="1"/>
        </p:nvSpPr>
        <p:spPr>
          <a:xfrm>
            <a:off x="6321287" y="2637183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4BE08DB-3D47-B946-816E-3148F851DB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060" y="1669773"/>
            <a:ext cx="11241740" cy="4648226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360000" anchor="t"/>
          <a:lstStyle>
            <a:lvl1pPr>
              <a:defRPr sz="4400" baseline="30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r>
              <a:rPr lang="en-US" sz="4400" dirty="0"/>
              <a:t>Insert text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A60461E-367A-C440-AC3B-271F2EA9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00227"/>
            <a:ext cx="11241603" cy="899999"/>
          </a:xfrm>
        </p:spPr>
        <p:txBody>
          <a:bodyPr lIns="0" tIns="46800" rIns="0" anchor="t">
            <a:noAutofit/>
          </a:bodyPr>
          <a:lstStyle>
            <a:lvl1pPr algn="l">
              <a:lnSpc>
                <a:spcPts val="49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z="600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0979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4C972-6180-7841-A3C1-3DA8DE9FE27F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37" name="object 3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8" name="TextBox 37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+mj-lt"/>
              </a:rPr>
              <a:t>RBM Partnership to End</a:t>
            </a:r>
            <a:r>
              <a:rPr lang="en-US" sz="800" baseline="0" dirty="0">
                <a:solidFill>
                  <a:schemeClr val="bg1"/>
                </a:solidFill>
                <a:latin typeface="+mj-lt"/>
              </a:rPr>
              <a:t> Malaria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3DF500-FC92-5141-A2AF-207C6E0F73E4}"/>
              </a:ext>
            </a:extLst>
          </p:cNvPr>
          <p:cNvSpPr txBox="1"/>
          <p:nvPr userDrawn="1"/>
        </p:nvSpPr>
        <p:spPr>
          <a:xfrm>
            <a:off x="11054443" y="6074229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70E767D-3FC1-0F47-9604-D72B824614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5060" y="1669773"/>
            <a:ext cx="11241740" cy="4648226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360000" anchor="t"/>
          <a:lstStyle>
            <a:lvl1pPr>
              <a:defRPr sz="4400" baseline="30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r>
              <a:rPr lang="en-US" sz="4400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912401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D986A43-607F-9F4D-938A-4A81737D8D4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24000" y="-54000"/>
            <a:ext cx="12240000" cy="6948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4C972-6180-7841-A3C1-3DA8DE9FE27F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37" name="object 3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8" name="TextBox 37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+mj-lt"/>
              </a:rPr>
              <a:t>RBM Partnership to End</a:t>
            </a:r>
            <a:r>
              <a:rPr lang="en-US" sz="800" baseline="0" dirty="0">
                <a:solidFill>
                  <a:schemeClr val="bg1"/>
                </a:solidFill>
                <a:latin typeface="+mj-lt"/>
              </a:rPr>
              <a:t> Malaria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3DF500-FC92-5141-A2AF-207C6E0F73E4}"/>
              </a:ext>
            </a:extLst>
          </p:cNvPr>
          <p:cNvSpPr txBox="1"/>
          <p:nvPr userDrawn="1"/>
        </p:nvSpPr>
        <p:spPr>
          <a:xfrm>
            <a:off x="11054443" y="6074229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15AD436-6E5C-564A-95C8-E0CE6735C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68300"/>
            <a:ext cx="10182878" cy="2833766"/>
          </a:xfrm>
        </p:spPr>
        <p:txBody>
          <a:bodyPr lIns="0" tIns="46800" rIns="0" anchor="t">
            <a:noAutofit/>
          </a:bodyPr>
          <a:lstStyle>
            <a:lvl1pPr algn="l">
              <a:lnSpc>
                <a:spcPts val="49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“Click to edit quote”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1DBA1A-F229-3B49-91C5-D23589B77C85}"/>
              </a:ext>
            </a:extLst>
          </p:cNvPr>
          <p:cNvSpPr txBox="1"/>
          <p:nvPr userDrawn="1"/>
        </p:nvSpPr>
        <p:spPr>
          <a:xfrm>
            <a:off x="3937000" y="-27940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0E7DA8B-2A90-B649-B841-C96325F1CF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5129" y="5561446"/>
            <a:ext cx="3601429" cy="606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180000" anchor="t"/>
          <a:lstStyle>
            <a:lvl1pPr algn="l">
              <a:lnSpc>
                <a:spcPct val="100000"/>
              </a:lnSpc>
              <a:defRPr sz="2800" b="0" i="0" baseline="30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algn="l"/>
            <a:r>
              <a:rPr lang="en-GB" sz="3200" b="1" i="1" dirty="0">
                <a:solidFill>
                  <a:schemeClr val="bg1"/>
                </a:solidFill>
                <a:latin typeface="Metric Bold" panose="020B0503030202060203" pitchFamily="34" charset="77"/>
              </a:rPr>
              <a:t>Full name, </a:t>
            </a:r>
            <a:br>
              <a:rPr lang="en-GB" sz="3200" b="1" i="1" dirty="0">
                <a:solidFill>
                  <a:schemeClr val="bg1"/>
                </a:solidFill>
                <a:latin typeface="Metric Bold" panose="020B0503030202060203" pitchFamily="34" charset="77"/>
              </a:rPr>
            </a:br>
            <a:r>
              <a:rPr lang="en-GB" sz="3200" b="1" i="1" dirty="0">
                <a:solidFill>
                  <a:schemeClr val="bg1"/>
                </a:solidFill>
                <a:latin typeface="Metric Bold" panose="020B0503030202060203" pitchFamily="34" charset="77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8946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4C972-6180-7841-A3C1-3DA8DE9FE27F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37" name="object 3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8" name="TextBox 37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+mj-lt"/>
              </a:rPr>
              <a:t>RBM Partnership to End</a:t>
            </a:r>
            <a:r>
              <a:rPr lang="en-US" sz="800" baseline="0" dirty="0">
                <a:solidFill>
                  <a:schemeClr val="bg1"/>
                </a:solidFill>
                <a:latin typeface="+mj-lt"/>
              </a:rPr>
              <a:t> Malaria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3DF500-FC92-5141-A2AF-207C6E0F73E4}"/>
              </a:ext>
            </a:extLst>
          </p:cNvPr>
          <p:cNvSpPr txBox="1"/>
          <p:nvPr userDrawn="1"/>
        </p:nvSpPr>
        <p:spPr>
          <a:xfrm>
            <a:off x="11054443" y="6074229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552A228-602A-6D4B-87B4-DA8A2AA6D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68300"/>
            <a:ext cx="10182878" cy="5088065"/>
          </a:xfrm>
        </p:spPr>
        <p:txBody>
          <a:bodyPr lIns="0" tIns="46800" rIns="0" anchor="t">
            <a:noAutofit/>
          </a:bodyPr>
          <a:lstStyle>
            <a:lvl1pPr algn="l">
              <a:lnSpc>
                <a:spcPts val="49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“Click to edit quote”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2CEA14C-7C8E-2B4B-A921-6A98D933FC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5129" y="5561446"/>
            <a:ext cx="3601429" cy="606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180000" anchor="t"/>
          <a:lstStyle>
            <a:lvl1pPr algn="l">
              <a:lnSpc>
                <a:spcPct val="100000"/>
              </a:lnSpc>
              <a:defRPr sz="2800" baseline="30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algn="l"/>
            <a:r>
              <a:rPr lang="en-GB" sz="3200" b="1" i="1" dirty="0">
                <a:solidFill>
                  <a:schemeClr val="bg1"/>
                </a:solidFill>
                <a:latin typeface="Metric Bold" panose="020B0503030202060203" pitchFamily="34" charset="77"/>
              </a:rPr>
              <a:t>Full name, </a:t>
            </a:r>
            <a:br>
              <a:rPr lang="en-GB" sz="3200" b="1" i="1" dirty="0">
                <a:solidFill>
                  <a:schemeClr val="bg1"/>
                </a:solidFill>
                <a:latin typeface="Metric Bold" panose="020B0503030202060203" pitchFamily="34" charset="77"/>
              </a:rPr>
            </a:br>
            <a:r>
              <a:rPr lang="en-GB" sz="3200" b="1" i="1" dirty="0">
                <a:solidFill>
                  <a:schemeClr val="bg1"/>
                </a:solidFill>
                <a:latin typeface="Metric Bold" panose="020B0503030202060203" pitchFamily="34" charset="77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685286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Full page photo 1/2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DF9A47A-5BB2-F440-B230-2D10062AAEF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4C972-6180-7841-A3C1-3DA8DE9FE27F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37" name="object 3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8" name="TextBox 37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+mj-lt"/>
              </a:rPr>
              <a:t>RBM Partnership to End</a:t>
            </a:r>
            <a:r>
              <a:rPr lang="en-US" sz="800" baseline="0" dirty="0">
                <a:solidFill>
                  <a:schemeClr val="bg1"/>
                </a:solidFill>
                <a:latin typeface="+mj-lt"/>
              </a:rPr>
              <a:t> Malaria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3DF500-FC92-5141-A2AF-207C6E0F73E4}"/>
              </a:ext>
            </a:extLst>
          </p:cNvPr>
          <p:cNvSpPr txBox="1"/>
          <p:nvPr userDrawn="1"/>
        </p:nvSpPr>
        <p:spPr>
          <a:xfrm>
            <a:off x="11054443" y="6074229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15AD436-6E5C-564A-95C8-E0CE6735C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6872" y="368300"/>
            <a:ext cx="5220000" cy="5088070"/>
          </a:xfrm>
        </p:spPr>
        <p:txBody>
          <a:bodyPr lIns="0" tIns="46800" rIns="0" anchor="t">
            <a:noAutofit/>
          </a:bodyPr>
          <a:lstStyle>
            <a:lvl1pPr algn="l">
              <a:lnSpc>
                <a:spcPts val="49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“Click to edit quote”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4627B3-CBF3-7F49-8A40-1CC0B21FA2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7245" y="5627706"/>
            <a:ext cx="5220000" cy="60692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tIns="180000" anchor="t"/>
          <a:lstStyle>
            <a:lvl1pPr algn="l">
              <a:lnSpc>
                <a:spcPct val="100000"/>
              </a:lnSpc>
              <a:defRPr sz="2800" baseline="3000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algn="l"/>
            <a:r>
              <a:rPr lang="en-GB" sz="3200" b="1" i="1" dirty="0">
                <a:solidFill>
                  <a:schemeClr val="bg1"/>
                </a:solidFill>
                <a:latin typeface="Metric Bold" panose="020B0503030202060203" pitchFamily="34" charset="77"/>
              </a:rPr>
              <a:t>Full name, </a:t>
            </a:r>
            <a:br>
              <a:rPr lang="en-GB" sz="3200" b="1" i="1" dirty="0">
                <a:solidFill>
                  <a:schemeClr val="bg1"/>
                </a:solidFill>
                <a:latin typeface="Metric Bold" panose="020B0503030202060203" pitchFamily="34" charset="77"/>
              </a:rPr>
            </a:br>
            <a:r>
              <a:rPr lang="en-GB" sz="3200" b="1" i="1" dirty="0">
                <a:solidFill>
                  <a:schemeClr val="bg1"/>
                </a:solidFill>
                <a:latin typeface="Metric Bold" panose="020B0503030202060203" pitchFamily="34" charset="77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25208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s">
  <p:cSld name="3 columns"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9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9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"/>
          <p:cNvSpPr/>
          <p:nvPr/>
        </p:nvSpPr>
        <p:spPr>
          <a:xfrm rot="10800000" flipH="1">
            <a:off x="479425" y="1080000"/>
            <a:ext cx="3421063" cy="36000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9"/>
          <p:cNvSpPr/>
          <p:nvPr/>
        </p:nvSpPr>
        <p:spPr>
          <a:xfrm rot="10800000" flipH="1">
            <a:off x="4371385" y="1080000"/>
            <a:ext cx="3449946" cy="359292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9"/>
          <p:cNvSpPr/>
          <p:nvPr/>
        </p:nvSpPr>
        <p:spPr>
          <a:xfrm rot="10800000" flipH="1">
            <a:off x="8256588" y="1080000"/>
            <a:ext cx="3434713" cy="36000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9"/>
          <p:cNvSpPr/>
          <p:nvPr/>
        </p:nvSpPr>
        <p:spPr>
          <a:xfrm rot="10800000" flipH="1">
            <a:off x="479425" y="4986252"/>
            <a:ext cx="3421063" cy="36000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9"/>
          <p:cNvSpPr/>
          <p:nvPr/>
        </p:nvSpPr>
        <p:spPr>
          <a:xfrm rot="10800000" flipH="1">
            <a:off x="4371384" y="4986252"/>
            <a:ext cx="3449946" cy="359292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9"/>
          <p:cNvSpPr/>
          <p:nvPr/>
        </p:nvSpPr>
        <p:spPr>
          <a:xfrm rot="10800000" flipH="1">
            <a:off x="8256587" y="4986252"/>
            <a:ext cx="3434713" cy="36000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9"/>
          <p:cNvSpPr txBox="1"/>
          <p:nvPr/>
        </p:nvSpPr>
        <p:spPr>
          <a:xfrm>
            <a:off x="4052455" y="399010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9"/>
          <p:cNvSpPr txBox="1"/>
          <p:nvPr/>
        </p:nvSpPr>
        <p:spPr>
          <a:xfrm>
            <a:off x="2265218" y="3938155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1"/>
          </p:nvPr>
        </p:nvSpPr>
        <p:spPr>
          <a:xfrm>
            <a:off x="479424" y="1513569"/>
            <a:ext cx="3421064" cy="36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0" rIns="0" bIns="0" anchor="t" anchorCtr="0">
            <a:noAutofit/>
          </a:bodyPr>
          <a:lstStyle>
            <a:lvl1pPr marL="457200" lvl="0" indent="-228600" algn="l">
              <a:lnSpc>
                <a:spcPct val="3977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2"/>
          </p:nvPr>
        </p:nvSpPr>
        <p:spPr>
          <a:xfrm>
            <a:off x="4367213" y="1512457"/>
            <a:ext cx="3457575" cy="3691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0" rIns="0" bIns="0" anchor="t" anchorCtr="0">
            <a:noAutofit/>
          </a:bodyPr>
          <a:lstStyle>
            <a:lvl1pPr marL="457200" lvl="0" indent="-228600" algn="l">
              <a:lnSpc>
                <a:spcPct val="3977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body" idx="3"/>
          </p:nvPr>
        </p:nvSpPr>
        <p:spPr>
          <a:xfrm>
            <a:off x="8270267" y="1525305"/>
            <a:ext cx="3442308" cy="367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0" rIns="0" bIns="0" anchor="t" anchorCtr="0">
            <a:noAutofit/>
          </a:bodyPr>
          <a:lstStyle>
            <a:lvl1pPr marL="457200" lvl="0" indent="-228600" algn="l">
              <a:lnSpc>
                <a:spcPct val="3977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 txBox="1"/>
          <p:nvPr/>
        </p:nvSpPr>
        <p:spPr>
          <a:xfrm>
            <a:off x="1059873" y="167293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9"/>
          <p:cNvSpPr txBox="1"/>
          <p:nvPr/>
        </p:nvSpPr>
        <p:spPr>
          <a:xfrm>
            <a:off x="7024255" y="1278082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9"/>
          <p:cNvSpPr txBox="1"/>
          <p:nvPr/>
        </p:nvSpPr>
        <p:spPr>
          <a:xfrm>
            <a:off x="4769427" y="118456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9"/>
          <p:cNvSpPr txBox="1"/>
          <p:nvPr/>
        </p:nvSpPr>
        <p:spPr>
          <a:xfrm>
            <a:off x="5128591" y="21336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- white tex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8FDA6A3-084E-7F44-A1BF-C8BB164FE5A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4C972-6180-7841-A3C1-3DA8DE9FE27F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3DF500-FC92-5141-A2AF-207C6E0F73E4}"/>
              </a:ext>
            </a:extLst>
          </p:cNvPr>
          <p:cNvSpPr txBox="1"/>
          <p:nvPr userDrawn="1"/>
        </p:nvSpPr>
        <p:spPr>
          <a:xfrm>
            <a:off x="11054443" y="6074229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D6E2E90-B977-5446-95E5-AE2C9C60BA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625965"/>
            <a:ext cx="8310097" cy="2755785"/>
          </a:xfrm>
        </p:spPr>
        <p:txBody>
          <a:bodyPr lIns="0" tIns="46800" rIns="0" anchor="t">
            <a:noAutofit/>
          </a:bodyPr>
          <a:lstStyle>
            <a:lvl1pPr algn="l">
              <a:lnSpc>
                <a:spcPts val="4900"/>
              </a:lnSpc>
              <a:defRPr sz="6000">
                <a:solidFill>
                  <a:schemeClr val="bg1"/>
                </a:solidFill>
              </a:defRPr>
            </a:lvl1pPr>
          </a:lstStyle>
          <a:p>
            <a:pPr>
              <a:lnSpc>
                <a:spcPts val="5500"/>
              </a:lnSpc>
            </a:pPr>
            <a:r>
              <a:rPr lang="en-US" sz="6000" dirty="0"/>
              <a:t>Click to edit </a:t>
            </a:r>
            <a:br>
              <a:rPr lang="en-US" sz="6000" dirty="0"/>
            </a:br>
            <a:r>
              <a:rPr lang="en-US" sz="6000" dirty="0"/>
              <a:t>photo title style</a:t>
            </a:r>
            <a:br>
              <a:rPr lang="en-US" sz="6000" dirty="0"/>
            </a:br>
            <a:r>
              <a:rPr lang="en-US" sz="6000" dirty="0">
                <a:solidFill>
                  <a:schemeClr val="accent2"/>
                </a:solidFill>
              </a:rPr>
              <a:t>Third line</a:t>
            </a:r>
            <a:r>
              <a:rPr lang="en-US" sz="6000" dirty="0">
                <a:solidFill>
                  <a:schemeClr val="accent1"/>
                </a:solidFill>
              </a:rPr>
              <a:t/>
            </a:r>
            <a:br>
              <a:rPr lang="en-US" sz="6000" dirty="0">
                <a:solidFill>
                  <a:schemeClr val="accent1"/>
                </a:solidFill>
              </a:rPr>
            </a:br>
            <a:r>
              <a:rPr lang="en-US" sz="6000" dirty="0">
                <a:solidFill>
                  <a:schemeClr val="accent2"/>
                </a:solidFill>
              </a:rPr>
              <a:t>Last line</a:t>
            </a:r>
            <a:r>
              <a:rPr lang="en-US" sz="6000" dirty="0">
                <a:solidFill>
                  <a:schemeClr val="accent1"/>
                </a:solidFill>
              </a:rPr>
              <a:t/>
            </a:r>
            <a:br>
              <a:rPr lang="en-US" sz="6000" dirty="0">
                <a:solidFill>
                  <a:schemeClr val="accent1"/>
                </a:solidFill>
              </a:rPr>
            </a:br>
            <a:endParaRPr lang="en-US" sz="6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38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- blue tex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E2DFF8-47E0-5549-9B7E-C5C780462D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4C972-6180-7841-A3C1-3DA8DE9FE27F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3DF500-FC92-5141-A2AF-207C6E0F73E4}"/>
              </a:ext>
            </a:extLst>
          </p:cNvPr>
          <p:cNvSpPr txBox="1"/>
          <p:nvPr userDrawn="1"/>
        </p:nvSpPr>
        <p:spPr>
          <a:xfrm>
            <a:off x="11054443" y="6074229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0D7A783-E232-EF4F-907A-D0537DDD1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625965"/>
            <a:ext cx="8310097" cy="2755785"/>
          </a:xfrm>
        </p:spPr>
        <p:txBody>
          <a:bodyPr lIns="0" tIns="46800" rIns="0" anchor="t">
            <a:noAutofit/>
          </a:bodyPr>
          <a:lstStyle>
            <a:lvl1pPr algn="l">
              <a:lnSpc>
                <a:spcPts val="4900"/>
              </a:lnSpc>
              <a:defRPr sz="6000">
                <a:solidFill>
                  <a:srgbClr val="0262FF"/>
                </a:solidFill>
              </a:defRPr>
            </a:lvl1pPr>
          </a:lstStyle>
          <a:p>
            <a:pPr>
              <a:lnSpc>
                <a:spcPts val="5500"/>
              </a:lnSpc>
            </a:pPr>
            <a:r>
              <a:rPr lang="en-US" sz="6000" dirty="0"/>
              <a:t>Click to edit </a:t>
            </a:r>
            <a:br>
              <a:rPr lang="en-US" sz="6000" dirty="0"/>
            </a:br>
            <a:r>
              <a:rPr lang="en-US" sz="6000" dirty="0"/>
              <a:t>photo title style</a:t>
            </a:r>
            <a:br>
              <a:rPr lang="en-US" sz="6000" dirty="0"/>
            </a:br>
            <a:r>
              <a:rPr lang="en-US" sz="6000" dirty="0"/>
              <a:t>Third line</a:t>
            </a:r>
            <a:br>
              <a:rPr lang="en-US" sz="6000" dirty="0"/>
            </a:br>
            <a:r>
              <a:rPr lang="en-US" sz="6000" dirty="0"/>
              <a:t>Last line</a:t>
            </a:r>
            <a:r>
              <a:rPr lang="en-US" sz="6000" dirty="0">
                <a:solidFill>
                  <a:schemeClr val="accent1"/>
                </a:solidFill>
              </a:rPr>
              <a:t/>
            </a:r>
            <a:br>
              <a:rPr lang="en-US" sz="6000" dirty="0">
                <a:solidFill>
                  <a:schemeClr val="accent1"/>
                </a:solidFill>
              </a:rPr>
            </a:br>
            <a:endParaRPr lang="en-US" sz="6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929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>
            <a:extLst>
              <a:ext uri="{FF2B5EF4-FFF2-40B4-BE49-F238E27FC236}">
                <a16:creationId xmlns:a16="http://schemas.microsoft.com/office/drawing/2014/main" id="{317938A6-344D-D248-96DE-40AF42B5C2FD}"/>
              </a:ext>
            </a:extLst>
          </p:cNvPr>
          <p:cNvSpPr/>
          <p:nvPr userDrawn="1"/>
        </p:nvSpPr>
        <p:spPr>
          <a:xfrm>
            <a:off x="0" y="-7009"/>
            <a:ext cx="12192000" cy="68650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129" y="3542100"/>
            <a:ext cx="7599936" cy="1982953"/>
          </a:xfrm>
        </p:spPr>
        <p:txBody>
          <a:bodyPr lIns="0" tIns="46800" rIns="0" anchor="t">
            <a:noAutofit/>
          </a:bodyPr>
          <a:lstStyle>
            <a:lvl1pPr algn="l">
              <a:lnSpc>
                <a:spcPts val="49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you, find out more  visit </a:t>
            </a:r>
            <a:r>
              <a:rPr lang="en-US" dirty="0" err="1"/>
              <a:t>endmalaria.org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@</a:t>
            </a:r>
            <a:r>
              <a:rPr lang="en-US" dirty="0" err="1"/>
              <a:t>EndMalaria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4C972-6180-7841-A3C1-3DA8DE9FE27F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33" name="object 34"/>
          <p:cNvSpPr/>
          <p:nvPr/>
        </p:nvSpPr>
        <p:spPr>
          <a:xfrm>
            <a:off x="478119" y="3314219"/>
            <a:ext cx="7596948" cy="0"/>
          </a:xfrm>
          <a:custGeom>
            <a:avLst/>
            <a:gdLst/>
            <a:ahLst/>
            <a:cxnLst/>
            <a:rect l="l" t="t" r="r" b="b"/>
            <a:pathLst>
              <a:path w="5650230">
                <a:moveTo>
                  <a:pt x="0" y="0"/>
                </a:moveTo>
                <a:lnTo>
                  <a:pt x="565006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474135" y="5693965"/>
            <a:ext cx="7600951" cy="6877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mtClean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en-US" dirty="0"/>
              <a:t>RBM Partnership to End Malaria</a:t>
            </a:r>
          </a:p>
          <a:p>
            <a:r>
              <a:rPr lang="en-US" dirty="0" err="1">
                <a:latin typeface="+mn-lt"/>
              </a:rPr>
              <a:t>Chemin</a:t>
            </a:r>
            <a:r>
              <a:rPr lang="en-US" dirty="0">
                <a:latin typeface="+mn-lt"/>
              </a:rPr>
              <a:t> du </a:t>
            </a:r>
            <a:r>
              <a:rPr lang="en-US" dirty="0" err="1">
                <a:latin typeface="+mn-lt"/>
              </a:rPr>
              <a:t>Pommier</a:t>
            </a:r>
            <a:r>
              <a:rPr lang="en-US" dirty="0">
                <a:latin typeface="+mn-lt"/>
              </a:rPr>
              <a:t> 40, 1218 Grand-</a:t>
            </a:r>
            <a:r>
              <a:rPr lang="en-US" dirty="0" err="1">
                <a:latin typeface="+mn-lt"/>
              </a:rPr>
              <a:t>Saconnex</a:t>
            </a:r>
            <a:r>
              <a:rPr lang="en-US" dirty="0">
                <a:latin typeface="+mn-lt"/>
              </a:rPr>
              <a:t>, Geneva, Switzerland  </a:t>
            </a:r>
            <a:r>
              <a:rPr lang="en-US" dirty="0" err="1">
                <a:latin typeface="+mn-lt"/>
              </a:rPr>
              <a:t>info@endmalaria.org</a:t>
            </a:r>
            <a:endParaRPr lang="en-US" dirty="0">
              <a:latin typeface="+mn-lt"/>
            </a:endParaRPr>
          </a:p>
        </p:txBody>
      </p:sp>
      <p:sp>
        <p:nvSpPr>
          <p:cNvPr id="37" name="object 3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8" name="TextBox 37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+mj-lt"/>
              </a:rPr>
              <a:t>RBM Partnership to End</a:t>
            </a:r>
            <a:r>
              <a:rPr lang="en-US" sz="800" baseline="0" dirty="0">
                <a:solidFill>
                  <a:schemeClr val="bg1"/>
                </a:solidFill>
                <a:latin typeface="+mj-lt"/>
              </a:rPr>
              <a:t> Malaria</a:t>
            </a:r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B43083A7-AE6D-A743-A527-39CDDD7EC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5130" y="3011329"/>
            <a:ext cx="3037428" cy="2249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5F8FB33F-7B9F-E94A-987C-8ADF78ED090D}" type="datetime4">
              <a:rPr lang="en-GB" smtClean="0"/>
              <a:pPr/>
              <a:t>05 July 2021</a:t>
            </a:fld>
            <a:endParaRPr lang="es-ES" dirty="0"/>
          </a:p>
        </p:txBody>
      </p:sp>
      <p:pic>
        <p:nvPicPr>
          <p:cNvPr id="12" name="Imagen 5">
            <a:extLst>
              <a:ext uri="{FF2B5EF4-FFF2-40B4-BE49-F238E27FC236}">
                <a16:creationId xmlns:a16="http://schemas.microsoft.com/office/drawing/2014/main" id="{DF516A10-A37F-6A41-B4DD-A69AE64FC0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86" y="-69618"/>
            <a:ext cx="4012330" cy="16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811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icture - partner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5BCACDA-22A0-2046-BB9B-A25D1031D4C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24000" y="-54000"/>
            <a:ext cx="12240000" cy="6948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129" y="3542100"/>
            <a:ext cx="7599936" cy="1982953"/>
          </a:xfrm>
        </p:spPr>
        <p:txBody>
          <a:bodyPr lIns="0" tIns="46800" rIns="0" anchor="t">
            <a:noAutofit/>
          </a:bodyPr>
          <a:lstStyle>
            <a:lvl1pPr algn="l">
              <a:lnSpc>
                <a:spcPts val="49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4C972-6180-7841-A3C1-3DA8DE9FE27F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33" name="object 34"/>
          <p:cNvSpPr/>
          <p:nvPr/>
        </p:nvSpPr>
        <p:spPr>
          <a:xfrm>
            <a:off x="478119" y="3314219"/>
            <a:ext cx="7596948" cy="0"/>
          </a:xfrm>
          <a:custGeom>
            <a:avLst/>
            <a:gdLst/>
            <a:ahLst/>
            <a:cxnLst/>
            <a:rect l="l" t="t" r="r" b="b"/>
            <a:pathLst>
              <a:path w="5650230">
                <a:moveTo>
                  <a:pt x="0" y="0"/>
                </a:moveTo>
                <a:lnTo>
                  <a:pt x="565006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474135" y="5693966"/>
            <a:ext cx="7600951" cy="2421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z="1400" dirty="0"/>
              <a:t>Presented by Name, title</a:t>
            </a:r>
            <a:endParaRPr lang="en-US" dirty="0"/>
          </a:p>
        </p:txBody>
      </p:sp>
      <p:sp>
        <p:nvSpPr>
          <p:cNvPr id="37" name="object 3"/>
          <p:cNvSpPr/>
          <p:nvPr/>
        </p:nvSpPr>
        <p:spPr>
          <a:xfrm>
            <a:off x="11304000" y="6516000"/>
            <a:ext cx="1080000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3DF500-FC92-5141-A2AF-207C6E0F73E4}"/>
              </a:ext>
            </a:extLst>
          </p:cNvPr>
          <p:cNvSpPr txBox="1"/>
          <p:nvPr userDrawn="1"/>
        </p:nvSpPr>
        <p:spPr>
          <a:xfrm>
            <a:off x="11054443" y="6074229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BC3A5C-577E-914C-B2A5-51C4C5350498}"/>
              </a:ext>
            </a:extLst>
          </p:cNvPr>
          <p:cNvSpPr txBox="1"/>
          <p:nvPr userDrawn="1"/>
        </p:nvSpPr>
        <p:spPr>
          <a:xfrm>
            <a:off x="1403498" y="635827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C20493-20E2-A847-B8D9-58E43374E3EA}"/>
              </a:ext>
            </a:extLst>
          </p:cNvPr>
          <p:cNvSpPr txBox="1"/>
          <p:nvPr userDrawn="1"/>
        </p:nvSpPr>
        <p:spPr>
          <a:xfrm>
            <a:off x="850605" y="6294474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A32E026-3339-814A-A8BD-B0D997A420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5" y="6212959"/>
            <a:ext cx="1714500" cy="3175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6ECB8E7-4C80-F147-85BB-C563C17CE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344" y="6159972"/>
            <a:ext cx="2166232" cy="42347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045484A-B1E4-8A42-AC42-58B04BCA12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15" y="6181209"/>
            <a:ext cx="495300" cy="381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E90DF41-EB05-0542-B6E3-E6DB02C705F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48" y="6121737"/>
            <a:ext cx="1197788" cy="50341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A07463B-8DA6-6045-A5A4-2BE84ACED9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09" y="6120000"/>
            <a:ext cx="1650173" cy="505155"/>
          </a:xfrm>
          <a:prstGeom prst="rect">
            <a:avLst/>
          </a:prstGeom>
        </p:spPr>
      </p:pic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046E1E90-9111-A241-83F6-F0B10BB3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5130" y="3011329"/>
            <a:ext cx="3037428" cy="2249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5F8FB33F-7B9F-E94A-987C-8ADF78ED090D}" type="datetime4">
              <a:rPr lang="en-GB" smtClean="0"/>
              <a:pPr/>
              <a:t>05 July 2021</a:t>
            </a:fld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D7674D-5C23-9F41-91BB-5246F2856ECD}"/>
              </a:ext>
            </a:extLst>
          </p:cNvPr>
          <p:cNvSpPr txBox="1"/>
          <p:nvPr userDrawn="1"/>
        </p:nvSpPr>
        <p:spPr>
          <a:xfrm>
            <a:off x="2023672" y="-1663908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n-GB" dirty="0"/>
          </a:p>
        </p:txBody>
      </p:sp>
      <p:pic>
        <p:nvPicPr>
          <p:cNvPr id="20" name="Imagen 5">
            <a:extLst>
              <a:ext uri="{FF2B5EF4-FFF2-40B4-BE49-F238E27FC236}">
                <a16:creationId xmlns:a16="http://schemas.microsoft.com/office/drawing/2014/main" id="{F55A3304-16DB-3942-89AA-70FDA85DD4A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86" y="-69618"/>
            <a:ext cx="4012330" cy="16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34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- partner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5129" y="3542100"/>
            <a:ext cx="7599936" cy="1982953"/>
          </a:xfrm>
        </p:spPr>
        <p:txBody>
          <a:bodyPr lIns="0" tIns="46800" rIns="0" anchor="t">
            <a:noAutofit/>
          </a:bodyPr>
          <a:lstStyle>
            <a:lvl1pPr algn="l">
              <a:lnSpc>
                <a:spcPts val="49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4C972-6180-7841-A3C1-3DA8DE9FE27F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33" name="object 34"/>
          <p:cNvSpPr/>
          <p:nvPr/>
        </p:nvSpPr>
        <p:spPr>
          <a:xfrm>
            <a:off x="478119" y="3314219"/>
            <a:ext cx="7596948" cy="0"/>
          </a:xfrm>
          <a:custGeom>
            <a:avLst/>
            <a:gdLst/>
            <a:ahLst/>
            <a:cxnLst/>
            <a:rect l="l" t="t" r="r" b="b"/>
            <a:pathLst>
              <a:path w="5650230">
                <a:moveTo>
                  <a:pt x="0" y="0"/>
                </a:moveTo>
                <a:lnTo>
                  <a:pt x="565006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474135" y="5693966"/>
            <a:ext cx="7600951" cy="2421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z="1400" dirty="0"/>
              <a:t>Presented by Name, title</a:t>
            </a:r>
            <a:endParaRPr lang="en-US" dirty="0"/>
          </a:p>
        </p:txBody>
      </p:sp>
      <p:sp>
        <p:nvSpPr>
          <p:cNvPr id="37" name="object 3"/>
          <p:cNvSpPr/>
          <p:nvPr/>
        </p:nvSpPr>
        <p:spPr>
          <a:xfrm>
            <a:off x="11304000" y="6516000"/>
            <a:ext cx="1080000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803" y="0"/>
                </a:lnTo>
              </a:path>
            </a:pathLst>
          </a:custGeom>
          <a:ln w="317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15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C3DF500-FC92-5141-A2AF-207C6E0F73E4}"/>
              </a:ext>
            </a:extLst>
          </p:cNvPr>
          <p:cNvSpPr txBox="1"/>
          <p:nvPr userDrawn="1"/>
        </p:nvSpPr>
        <p:spPr>
          <a:xfrm>
            <a:off x="11054443" y="6074229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7BC3A5C-577E-914C-B2A5-51C4C5350498}"/>
              </a:ext>
            </a:extLst>
          </p:cNvPr>
          <p:cNvSpPr txBox="1"/>
          <p:nvPr userDrawn="1"/>
        </p:nvSpPr>
        <p:spPr>
          <a:xfrm>
            <a:off x="1403498" y="6358270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3C20493-20E2-A847-B8D9-58E43374E3EA}"/>
              </a:ext>
            </a:extLst>
          </p:cNvPr>
          <p:cNvSpPr txBox="1"/>
          <p:nvPr userDrawn="1"/>
        </p:nvSpPr>
        <p:spPr>
          <a:xfrm>
            <a:off x="850605" y="6294474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es-ES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79629D7A-A949-CA47-8833-733FFCDB2B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5" y="6212959"/>
            <a:ext cx="1714500" cy="31750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758A11C-F898-3047-B3D4-8D4419115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344" y="6159972"/>
            <a:ext cx="2166232" cy="423474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019C572F-CD8D-9245-8F62-0E5FF2CF39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15" y="6181209"/>
            <a:ext cx="495300" cy="38100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1CB6AC8-A253-534D-9E6C-84B6DB839B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548" y="6121737"/>
            <a:ext cx="1197788" cy="50341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B2FA4B1-1A1B-A74E-9D05-E4189C1BF0E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09" y="6120000"/>
            <a:ext cx="1650173" cy="505155"/>
          </a:xfrm>
          <a:prstGeom prst="rect">
            <a:avLst/>
          </a:prstGeom>
        </p:spPr>
      </p:pic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EC48B99D-5EFD-4046-BF7E-EC283B5246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5130" y="3011329"/>
            <a:ext cx="3037428" cy="2249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5F8FB33F-7B9F-E94A-987C-8ADF78ED090D}" type="datetime4">
              <a:rPr lang="en-GB" smtClean="0"/>
              <a:pPr/>
              <a:t>05 July 2021</a:t>
            </a:fld>
            <a:endParaRPr lang="es-ES" dirty="0"/>
          </a:p>
        </p:txBody>
      </p:sp>
      <p:pic>
        <p:nvPicPr>
          <p:cNvPr id="17" name="Imagen 5">
            <a:extLst>
              <a:ext uri="{FF2B5EF4-FFF2-40B4-BE49-F238E27FC236}">
                <a16:creationId xmlns:a16="http://schemas.microsoft.com/office/drawing/2014/main" id="{54B6F244-1557-C742-A807-971E4C29CFA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86" y="-69618"/>
            <a:ext cx="4012330" cy="16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253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bg>
      <p:bgPr>
        <a:solidFill>
          <a:schemeClr val="dk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0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0"/>
          <p:cNvSpPr/>
          <p:nvPr/>
        </p:nvSpPr>
        <p:spPr>
          <a:xfrm rot="10800000" flipH="1">
            <a:off x="475200" y="1080000"/>
            <a:ext cx="11241672" cy="36000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0"/>
          <p:cNvSpPr txBox="1"/>
          <p:nvPr/>
        </p:nvSpPr>
        <p:spPr>
          <a:xfrm>
            <a:off x="6321287" y="2637183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0"/>
          <p:cNvSpPr txBox="1">
            <a:spLocks noGrp="1"/>
          </p:cNvSpPr>
          <p:nvPr>
            <p:ph type="body" idx="1"/>
          </p:nvPr>
        </p:nvSpPr>
        <p:spPr>
          <a:xfrm>
            <a:off x="475060" y="1669773"/>
            <a:ext cx="11241740" cy="464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0" rIns="0" bIns="0" anchor="t" anchorCtr="0">
            <a:noAutofit/>
          </a:bodyPr>
          <a:lstStyle>
            <a:lvl1pPr marL="457200" lvl="0" indent="-228600" algn="l">
              <a:lnSpc>
                <a:spcPct val="3977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475128" y="540001"/>
            <a:ext cx="11241603" cy="899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>
            <a:lvl1pPr lvl="0" algn="l">
              <a:lnSpc>
                <a:spcPct val="9074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">
  <p:cSld name="1 column">
    <p:bg>
      <p:bgPr>
        <a:solidFill>
          <a:schemeClr val="dk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11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1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1"/>
          <p:cNvSpPr txBox="1"/>
          <p:nvPr/>
        </p:nvSpPr>
        <p:spPr>
          <a:xfrm>
            <a:off x="11054443" y="607422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1"/>
          <p:cNvSpPr txBox="1">
            <a:spLocks noGrp="1"/>
          </p:cNvSpPr>
          <p:nvPr>
            <p:ph type="body" idx="1"/>
          </p:nvPr>
        </p:nvSpPr>
        <p:spPr>
          <a:xfrm>
            <a:off x="475060" y="1669773"/>
            <a:ext cx="11241740" cy="464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0" rIns="0" bIns="0" anchor="t" anchorCtr="0">
            <a:noAutofit/>
          </a:bodyPr>
          <a:lstStyle>
            <a:lvl1pPr marL="457200" lvl="0" indent="-228600" algn="l">
              <a:lnSpc>
                <a:spcPct val="3977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75131" y="216000"/>
            <a:ext cx="11241741" cy="78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75131" y="1080000"/>
            <a:ext cx="11241741" cy="530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2210435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478368" y="6585660"/>
            <a:ext cx="2040467" cy="135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RBM Partnership to End Malaria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475131" y="6517021"/>
            <a:ext cx="11241741" cy="0"/>
          </a:xfrm>
          <a:custGeom>
            <a:avLst/>
            <a:gdLst/>
            <a:ahLst/>
            <a:cxnLst/>
            <a:rect l="l" t="t" r="r" b="b"/>
            <a:pathLst>
              <a:path w="8361045" h="120000" extrusionOk="0">
                <a:moveTo>
                  <a:pt x="0" y="0"/>
                </a:moveTo>
                <a:lnTo>
                  <a:pt x="8360803" y="0"/>
                </a:ln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5"/>
              <a:buFont typeface="Arial"/>
              <a:buNone/>
            </a:pPr>
            <a:endParaRPr sz="1815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2457">
          <p15:clr>
            <a:srgbClr val="F26B43"/>
          </p15:clr>
        </p15:guide>
        <p15:guide id="3" pos="302">
          <p15:clr>
            <a:srgbClr val="F26B43"/>
          </p15:clr>
        </p15:guide>
        <p15:guide id="4" pos="7378">
          <p15:clr>
            <a:srgbClr val="F26B43"/>
          </p15:clr>
        </p15:guide>
        <p15:guide id="5" orient="horz" pos="4020">
          <p15:clr>
            <a:srgbClr val="F26B43"/>
          </p15:clr>
        </p15:guide>
        <p15:guide id="6" pos="5201">
          <p15:clr>
            <a:srgbClr val="F26B43"/>
          </p15:clr>
        </p15:guide>
        <p15:guide id="7" pos="4929">
          <p15:clr>
            <a:srgbClr val="F26B43"/>
          </p15:clr>
        </p15:guide>
        <p15:guide id="8" pos="275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"/>
          <p:cNvSpPr txBox="1">
            <a:spLocks noGrp="1"/>
          </p:cNvSpPr>
          <p:nvPr>
            <p:ph type="title"/>
          </p:nvPr>
        </p:nvSpPr>
        <p:spPr>
          <a:xfrm>
            <a:off x="475131" y="216000"/>
            <a:ext cx="11241741" cy="784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27"/>
          <p:cNvSpPr txBox="1">
            <a:spLocks noGrp="1"/>
          </p:cNvSpPr>
          <p:nvPr>
            <p:ph type="dt" idx="10"/>
          </p:nvPr>
        </p:nvSpPr>
        <p:spPr>
          <a:xfrm>
            <a:off x="4573767" y="6585664"/>
            <a:ext cx="2743200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p27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p27"/>
          <p:cNvSpPr txBox="1">
            <a:spLocks noGrp="1"/>
          </p:cNvSpPr>
          <p:nvPr>
            <p:ph type="body" idx="1"/>
          </p:nvPr>
        </p:nvSpPr>
        <p:spPr>
          <a:xfrm>
            <a:off x="475131" y="1080000"/>
            <a:ext cx="11241741" cy="530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2210435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7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0" name="Google Shape;270;p27"/>
          <p:cNvSpPr txBox="1">
            <a:spLocks noGrp="1"/>
          </p:cNvSpPr>
          <p:nvPr>
            <p:ph type="ftr" idx="11"/>
          </p:nvPr>
        </p:nvSpPr>
        <p:spPr>
          <a:xfrm>
            <a:off x="2697602" y="6585661"/>
            <a:ext cx="1876167" cy="13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2457">
          <p15:clr>
            <a:srgbClr val="F26B43"/>
          </p15:clr>
        </p15:guide>
        <p15:guide id="3" pos="302">
          <p15:clr>
            <a:srgbClr val="F26B43"/>
          </p15:clr>
        </p15:guide>
        <p15:guide id="4" pos="7378">
          <p15:clr>
            <a:srgbClr val="F26B43"/>
          </p15:clr>
        </p15:guide>
        <p15:guide id="5" orient="horz" pos="4020">
          <p15:clr>
            <a:srgbClr val="F26B43"/>
          </p15:clr>
        </p15:guide>
        <p15:guide id="6" pos="5201">
          <p15:clr>
            <a:srgbClr val="F26B43"/>
          </p15:clr>
        </p15:guide>
        <p15:guide id="7" pos="4929">
          <p15:clr>
            <a:srgbClr val="F26B43"/>
          </p15:clr>
        </p15:guide>
        <p15:guide id="8" pos="2751">
          <p15:clr>
            <a:srgbClr val="F26B43"/>
          </p15:clr>
        </p15:guide>
        <p15:guide id="9" orient="horz" pos="7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131" y="216000"/>
            <a:ext cx="11241741" cy="784664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3767" y="6585664"/>
            <a:ext cx="2743200" cy="135815"/>
          </a:xfrm>
          <a:prstGeom prst="rect">
            <a:avLst/>
          </a:prstGeom>
        </p:spPr>
        <p:txBody>
          <a:bodyPr lIns="0" tIns="46800" rIns="0" anchor="ctr"/>
          <a:lstStyle>
            <a:lvl1pPr>
              <a:defRPr sz="800">
                <a:solidFill>
                  <a:schemeClr val="tx2"/>
                </a:solidFill>
              </a:defRPr>
            </a:lvl1pPr>
          </a:lstStyle>
          <a:p>
            <a:fld id="{02F55A12-1FFC-454E-82DB-B27C99952C34}" type="datetime4">
              <a:rPr lang="es-ES" smtClean="0"/>
              <a:t>5 de julio de 2021</a:t>
            </a:fld>
            <a:endParaRPr lang="es-E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F1D4C972-6180-7841-A3C1-3DA8DE9FE27F}" type="slidenum">
              <a:rPr lang="es-ES" smtClean="0"/>
              <a:t>‹#›</a:t>
            </a:fld>
            <a:endParaRPr lang="es-E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322563-8C1F-4048-9F36-3C14B2A1F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131" y="1080000"/>
            <a:ext cx="11241741" cy="5301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7602" y="6585661"/>
            <a:ext cx="1876167" cy="1358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7703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750"/>
        </a:lnSpc>
        <a:spcBef>
          <a:spcPts val="0"/>
        </a:spcBef>
        <a:buFont typeface="Arial" panose="020B0604020202020204" pitchFamily="34" charset="0"/>
        <a:buNone/>
        <a:tabLst/>
        <a:defRPr lang="en-US" sz="1400" kern="1200" dirty="0">
          <a:solidFill>
            <a:schemeClr val="tx2"/>
          </a:solidFill>
          <a:latin typeface="+mj-lt"/>
          <a:ea typeface="+mn-ea"/>
          <a:cs typeface="Metric-Light"/>
        </a:defRPr>
      </a:lvl1pPr>
      <a:lvl2pPr marL="0" indent="0" algn="l" defTabSz="914400" rtl="0" eaLnBrk="1" latinLnBrk="0" hangingPunct="1">
        <a:lnSpc>
          <a:spcPts val="1750"/>
        </a:lnSpc>
        <a:spcBef>
          <a:spcPts val="0"/>
        </a:spcBef>
        <a:buFont typeface="Arial" panose="020B0604020202020204" pitchFamily="34" charset="0"/>
        <a:buNone/>
        <a:tabLst/>
        <a:defRPr lang="en-US" sz="1400" b="0" kern="1200" dirty="0">
          <a:solidFill>
            <a:schemeClr val="tx2"/>
          </a:solidFill>
          <a:latin typeface="+mn-lt"/>
          <a:ea typeface="+mn-ea"/>
          <a:cs typeface="Metric-Semibold"/>
        </a:defRPr>
      </a:lvl2pPr>
      <a:lvl3pPr marL="0" marR="2210435" indent="0" algn="l" defTabSz="457200" rtl="0" eaLnBrk="1" latinLnBrk="0" hangingPunct="1">
        <a:lnSpc>
          <a:spcPts val="1750"/>
        </a:lnSpc>
        <a:spcBef>
          <a:spcPts val="0"/>
        </a:spcBef>
        <a:buFont typeface="Arial" panose="020B0604020202020204" pitchFamily="34" charset="0"/>
        <a:buNone/>
        <a:tabLst/>
        <a:defRPr lang="en-US" sz="1400" kern="1200" dirty="0">
          <a:solidFill>
            <a:schemeClr val="tx1"/>
          </a:solidFill>
          <a:latin typeface="+mn-lt"/>
          <a:ea typeface="+mn-ea"/>
          <a:cs typeface="Metric-Light"/>
        </a:defRPr>
      </a:lvl3pPr>
      <a:lvl4pPr marL="252000" indent="-252000" algn="l" defTabSz="914400" rtl="0" eaLnBrk="1" latinLnBrk="0" hangingPunct="1">
        <a:lnSpc>
          <a:spcPts val="1750"/>
        </a:lnSpc>
        <a:spcBef>
          <a:spcPts val="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04000" indent="-250825" algn="l" defTabSz="914400" rtl="0" eaLnBrk="1" latinLnBrk="0" hangingPunct="1">
        <a:lnSpc>
          <a:spcPts val="1750"/>
        </a:lnSpc>
        <a:spcBef>
          <a:spcPts val="0"/>
        </a:spcBef>
        <a:buFont typeface="Arial" panose="020B0604020202020204" pitchFamily="34" charset="0"/>
        <a:buChar char="•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756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52000" indent="-252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ts val="175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2457">
          <p15:clr>
            <a:srgbClr val="F26B43"/>
          </p15:clr>
        </p15:guide>
        <p15:guide id="3" pos="302">
          <p15:clr>
            <a:srgbClr val="F26B43"/>
          </p15:clr>
        </p15:guide>
        <p15:guide id="4" pos="7378">
          <p15:clr>
            <a:srgbClr val="F26B43"/>
          </p15:clr>
        </p15:guide>
        <p15:guide id="6" orient="horz" pos="4020">
          <p15:clr>
            <a:srgbClr val="F26B43"/>
          </p15:clr>
        </p15:guide>
        <p15:guide id="10" pos="5201">
          <p15:clr>
            <a:srgbClr val="F26B43"/>
          </p15:clr>
        </p15:guide>
        <p15:guide id="11" pos="4929">
          <p15:clr>
            <a:srgbClr val="F26B43"/>
          </p15:clr>
        </p15:guide>
        <p15:guide id="12" pos="2751">
          <p15:clr>
            <a:srgbClr val="F26B43"/>
          </p15:clr>
        </p15:guide>
        <p15:guide id="13" orient="horz" pos="79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cpc@endmalaria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pc@endmalaria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54" descr="A picture containing text, indoor&#10;&#10;Description automatically generated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2217" y="-132521"/>
            <a:ext cx="12533610" cy="7050155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54"/>
          <p:cNvSpPr/>
          <p:nvPr/>
        </p:nvSpPr>
        <p:spPr>
          <a:xfrm>
            <a:off x="216775" y="5285475"/>
            <a:ext cx="9953700" cy="1528800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0147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54"/>
          <p:cNvSpPr txBox="1">
            <a:spLocks noGrp="1"/>
          </p:cNvSpPr>
          <p:nvPr>
            <p:ph type="title"/>
          </p:nvPr>
        </p:nvSpPr>
        <p:spPr>
          <a:xfrm>
            <a:off x="328975" y="5373225"/>
            <a:ext cx="9729300" cy="13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/>
          <a:p>
            <a:pPr marL="0" lvl="0" indent="0" algn="l" rtl="0">
              <a:lnSpc>
                <a:spcPct val="10208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 sz="3400" b="1" dirty="0">
                <a:latin typeface="Tahoma"/>
                <a:ea typeface="Tahoma"/>
                <a:cs typeface="Tahoma"/>
                <a:sym typeface="Tahoma"/>
              </a:rPr>
              <a:t>RBM Partnership </a:t>
            </a:r>
            <a:r>
              <a:rPr lang="en-GB" sz="3400" b="1" dirty="0">
                <a:latin typeface="Tahoma"/>
                <a:ea typeface="Tahoma"/>
                <a:cs typeface="Tahoma"/>
                <a:sym typeface="Tahoma"/>
              </a:rPr>
              <a:t>Strategic Communications Partner Committee update</a:t>
            </a:r>
            <a:endParaRPr sz="3400" b="1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0" name="Google Shape;510;p54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511" name="Google Shape;511;p54" descr="Text&#10;&#10;Description automatically generated with medium confidence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59370" y="121450"/>
            <a:ext cx="3292031" cy="135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F2D6D-35CF-7C47-B1D4-E29A611F93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4C972-6180-7841-A3C1-3DA8DE9FE27F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ic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tric Regular"/>
              <a:ea typeface="+mn-ea"/>
              <a:cs typeface="+mn-cs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4384A9E-7E54-3046-81DE-0AE8A24A0C94}"/>
              </a:ext>
            </a:extLst>
          </p:cNvPr>
          <p:cNvSpPr txBox="1">
            <a:spLocks/>
          </p:cNvSpPr>
          <p:nvPr/>
        </p:nvSpPr>
        <p:spPr>
          <a:xfrm>
            <a:off x="479425" y="368300"/>
            <a:ext cx="11241603" cy="899999"/>
          </a:xfrm>
          <a:prstGeom prst="rect">
            <a:avLst/>
          </a:prstGeom>
        </p:spPr>
        <p:txBody>
          <a:bodyPr vert="horz" lIns="0" tIns="46800" rIns="0" bIns="45720" rtlCol="0" anchor="t">
            <a:noAutofit/>
          </a:bodyPr>
          <a:lstStyle>
            <a:lvl1pPr algn="l" defTabSz="914400" rtl="0" eaLnBrk="1" latinLnBrk="0" hangingPunct="1">
              <a:lnSpc>
                <a:spcPts val="4900"/>
              </a:lnSpc>
              <a:spcBef>
                <a:spcPct val="0"/>
              </a:spcBef>
              <a:buNone/>
              <a:defRPr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SCPC's Objectives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FF0D80-A944-124B-8F41-8FB45576DC9F}"/>
              </a:ext>
            </a:extLst>
          </p:cNvPr>
          <p:cNvSpPr/>
          <p:nvPr/>
        </p:nvSpPr>
        <p:spPr>
          <a:xfrm>
            <a:off x="1758916" y="1323895"/>
            <a:ext cx="99536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 a global narrative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align the global community to communicate and reinforce the benefits of ending malaria and what it takes – political will, funding, innovation, programmatic changes, etc.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08D174-E72D-3143-90DA-2B66977F855C}"/>
              </a:ext>
            </a:extLst>
          </p:cNvPr>
          <p:cNvSpPr/>
          <p:nvPr/>
        </p:nvSpPr>
        <p:spPr>
          <a:xfrm>
            <a:off x="1766202" y="2763383"/>
            <a:ext cx="995365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41414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coordinate events and campaigns to increase awareness and a sense of urgency, and to drive actions that will accelerate ending malaria.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A70ED7-0F03-0844-9CE7-0440AF0AE052}"/>
              </a:ext>
            </a:extLst>
          </p:cNvPr>
          <p:cNvSpPr/>
          <p:nvPr/>
        </p:nvSpPr>
        <p:spPr>
          <a:xfrm>
            <a:off x="1766202" y="3926598"/>
            <a:ext cx="99609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malaria to the broader sustainable development agenda and build inclusive and multi-sectoral coalitions to increase financial and political support for and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catalyze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797DDA-8947-E44C-ABBB-91FAC1924235}"/>
              </a:ext>
            </a:extLst>
          </p:cNvPr>
          <p:cNvSpPr/>
          <p:nvPr/>
        </p:nvSpPr>
        <p:spPr>
          <a:xfrm>
            <a:off x="1766202" y="5467971"/>
            <a:ext cx="99609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Enhance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sustainability of malaria advocacy efforts at global and country levels to </a:t>
            </a:r>
            <a:r>
              <a:rPr kumimoji="0" lang="en-GB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catalyze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hold leaders accountable for actions that will accelerate ending malaria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6D71EA2-4DA9-A24A-8938-28974941BA48}"/>
              </a:ext>
            </a:extLst>
          </p:cNvPr>
          <p:cNvSpPr/>
          <p:nvPr/>
        </p:nvSpPr>
        <p:spPr>
          <a:xfrm>
            <a:off x="612063" y="1323895"/>
            <a:ext cx="1014213" cy="10142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7EDDF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FB7D82-4F64-534B-9F88-A3B88EF333FE}"/>
              </a:ext>
            </a:extLst>
          </p:cNvPr>
          <p:cNvSpPr/>
          <p:nvPr/>
        </p:nvSpPr>
        <p:spPr>
          <a:xfrm>
            <a:off x="612063" y="2671776"/>
            <a:ext cx="1014213" cy="10142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7EDDF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B59D731-400C-C545-AC1E-ED94FA0AB459}"/>
              </a:ext>
            </a:extLst>
          </p:cNvPr>
          <p:cNvSpPr/>
          <p:nvPr/>
        </p:nvSpPr>
        <p:spPr>
          <a:xfrm>
            <a:off x="612063" y="4019657"/>
            <a:ext cx="1014213" cy="10142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7EDDF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A8EA849-E719-E248-8565-BB0A402C326E}"/>
              </a:ext>
            </a:extLst>
          </p:cNvPr>
          <p:cNvSpPr/>
          <p:nvPr/>
        </p:nvSpPr>
        <p:spPr>
          <a:xfrm>
            <a:off x="612063" y="5367537"/>
            <a:ext cx="1014213" cy="10142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srgbClr val="7EDDF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6428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1F7575-1A66-4B22-82EB-3B5139E049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4C972-6180-7841-A3C1-3DA8DE9FE27F}" type="slidenum">
              <a:rPr lang="es-ES" smtClean="0"/>
              <a:t>3</a:t>
            </a:fld>
            <a:endParaRPr lang="es-E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21D9C-D121-4B04-913D-38485FBE5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959" y="2582464"/>
            <a:ext cx="2074719" cy="2074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71C3A2-5DF9-4BE7-A0FF-53F57C50B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3804169"/>
            <a:ext cx="4027656" cy="19459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D2A1F6-FC54-4521-A7E9-18265B8837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527" y="383777"/>
            <a:ext cx="2703919" cy="4055879"/>
          </a:xfrm>
          <a:prstGeom prst="rect">
            <a:avLst/>
          </a:prstGeom>
        </p:spPr>
      </p:pic>
      <p:pic>
        <p:nvPicPr>
          <p:cNvPr id="7" name="Picture 6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F0199A52-EC28-438D-A33D-8975232B41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88" y="1526758"/>
            <a:ext cx="2703918" cy="2703918"/>
          </a:xfrm>
          <a:prstGeom prst="rect">
            <a:avLst/>
          </a:prstGeom>
        </p:spPr>
      </p:pic>
      <p:pic>
        <p:nvPicPr>
          <p:cNvPr id="9" name="Picture 8" descr="Text, qr code&#10;&#10;Description automatically generated">
            <a:extLst>
              <a:ext uri="{FF2B5EF4-FFF2-40B4-BE49-F238E27FC236}">
                <a16:creationId xmlns:a16="http://schemas.microsoft.com/office/drawing/2014/main" id="{2AAE8159-DFB6-425D-B203-1ADDBC083E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" y="1310414"/>
            <a:ext cx="2376077" cy="2376077"/>
          </a:xfrm>
          <a:prstGeom prst="rect">
            <a:avLst/>
          </a:prstGeom>
        </p:spPr>
      </p:pic>
      <p:pic>
        <p:nvPicPr>
          <p:cNvPr id="1026" name="Picture 2" descr="African stars unite youth to &amp;quot;Draw The Line&amp;quot; against malaria and take back  their futures | RBM Partnership">
            <a:extLst>
              <a:ext uri="{FF2B5EF4-FFF2-40B4-BE49-F238E27FC236}">
                <a16:creationId xmlns:a16="http://schemas.microsoft.com/office/drawing/2014/main" id="{FE130109-9793-466E-BAB4-496503CC6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382" y="4484075"/>
            <a:ext cx="4207020" cy="236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orld Malaria Day 2020 - Zero malaria starts with me | MalariaWorld">
            <a:extLst>
              <a:ext uri="{FF2B5EF4-FFF2-40B4-BE49-F238E27FC236}">
                <a16:creationId xmlns:a16="http://schemas.microsoft.com/office/drawing/2014/main" id="{B37D0241-F0B7-4FAB-A1DD-69441B948E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5"/>
          <a:stretch/>
        </p:blipFill>
        <p:spPr bwMode="auto">
          <a:xfrm>
            <a:off x="5501006" y="1289726"/>
            <a:ext cx="3909345" cy="139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77FD8B-057A-4BA5-A619-B9773A98CB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74" y="4657183"/>
            <a:ext cx="3909345" cy="2200817"/>
          </a:xfrm>
          <a:prstGeom prst="rect">
            <a:avLst/>
          </a:prstGeom>
        </p:spPr>
      </p:pic>
      <p:sp>
        <p:nvSpPr>
          <p:cNvPr id="11" name="Google Shape;573;p61">
            <a:extLst>
              <a:ext uri="{FF2B5EF4-FFF2-40B4-BE49-F238E27FC236}">
                <a16:creationId xmlns:a16="http://schemas.microsoft.com/office/drawing/2014/main" id="{E4AAD0A4-99AC-4EA3-9C8C-A74786BBC90A}"/>
              </a:ext>
            </a:extLst>
          </p:cNvPr>
          <p:cNvSpPr txBox="1">
            <a:spLocks/>
          </p:cNvSpPr>
          <p:nvPr/>
        </p:nvSpPr>
        <p:spPr>
          <a:xfrm>
            <a:off x="254545" y="202597"/>
            <a:ext cx="9071400" cy="68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4400"/>
              <a:buFont typeface="Arial"/>
              <a:buNone/>
            </a:pPr>
            <a:r>
              <a:rPr lang="en-GB" sz="4400" b="1" dirty="0">
                <a:latin typeface="Tahoma"/>
                <a:ea typeface="Tahoma"/>
                <a:cs typeface="Tahoma"/>
                <a:sym typeface="Tahoma"/>
              </a:rPr>
              <a:t>Driving actions to #endmalaria</a:t>
            </a:r>
            <a:endParaRPr lang="en-US" sz="4400" b="1" dirty="0"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2255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BCAC1F-76ED-4841-B98E-D7E94B43D3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D4C972-6180-7841-A3C1-3DA8DE9FE27F}" type="slidenum">
              <a:rPr kumimoji="0" lang="es-E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tric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tric Regular"/>
              <a:ea typeface="+mn-ea"/>
              <a:cs typeface="+mn-cs"/>
            </a:endParaRPr>
          </a:p>
        </p:txBody>
      </p:sp>
      <p:sp>
        <p:nvSpPr>
          <p:cNvPr id="7" name="CuadroTexto 8">
            <a:extLst>
              <a:ext uri="{FF2B5EF4-FFF2-40B4-BE49-F238E27FC236}">
                <a16:creationId xmlns:a16="http://schemas.microsoft.com/office/drawing/2014/main" id="{AD548DED-FC0A-3047-AF85-E00A5813FF76}"/>
              </a:ext>
            </a:extLst>
          </p:cNvPr>
          <p:cNvSpPr txBox="1"/>
          <p:nvPr/>
        </p:nvSpPr>
        <p:spPr>
          <a:xfrm>
            <a:off x="2021414" y="852388"/>
            <a:ext cx="331468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July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ZMSWM 3rd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anniversary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262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AIMF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annual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meeting (Kigali,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Rwanda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Africa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-France Summit (Montpellier, France)</a:t>
            </a:r>
          </a:p>
        </p:txBody>
      </p:sp>
      <p:sp>
        <p:nvSpPr>
          <p:cNvPr id="8" name="CuadroTexto 8">
            <a:extLst>
              <a:ext uri="{FF2B5EF4-FFF2-40B4-BE49-F238E27FC236}">
                <a16:creationId xmlns:a16="http://schemas.microsoft.com/office/drawing/2014/main" id="{AAAD9ED0-12DD-A34F-94BE-C971749A3A06}"/>
              </a:ext>
            </a:extLst>
          </p:cNvPr>
          <p:cNvSpPr txBox="1"/>
          <p:nvPr/>
        </p:nvSpPr>
        <p:spPr>
          <a:xfrm>
            <a:off x="4548445" y="4291670"/>
            <a:ext cx="1983041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 2021: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Mosquito Day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Olympic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Games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Tokyo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Japan)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79CD22-AD33-784C-815E-81872A24C276}"/>
              </a:ext>
            </a:extLst>
          </p:cNvPr>
          <p:cNvCxnSpPr>
            <a:cxnSpLocks/>
          </p:cNvCxnSpPr>
          <p:nvPr/>
        </p:nvCxnSpPr>
        <p:spPr>
          <a:xfrm>
            <a:off x="-105571" y="3429000"/>
            <a:ext cx="12403142" cy="0"/>
          </a:xfrm>
          <a:prstGeom prst="line">
            <a:avLst/>
          </a:prstGeom>
          <a:ln w="9525">
            <a:solidFill>
              <a:srgbClr val="0262FF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3781A71F-0F05-3B4E-9CAA-41EACD40E3CD}"/>
              </a:ext>
            </a:extLst>
          </p:cNvPr>
          <p:cNvSpPr/>
          <p:nvPr/>
        </p:nvSpPr>
        <p:spPr>
          <a:xfrm>
            <a:off x="335630" y="3385438"/>
            <a:ext cx="215651" cy="215651"/>
          </a:xfrm>
          <a:prstGeom prst="ellipse">
            <a:avLst/>
          </a:prstGeom>
          <a:solidFill>
            <a:srgbClr val="0262FF"/>
          </a:solidFill>
          <a:ln w="25400">
            <a:solidFill>
              <a:srgbClr val="0262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262FF"/>
              </a:solidFill>
              <a:effectLst/>
              <a:uLnTx/>
              <a:uFillTx/>
              <a:latin typeface="Metric Regular"/>
              <a:ea typeface="+mn-ea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5D40540-394A-5B42-9C19-E1E6AE5AAB16}"/>
              </a:ext>
            </a:extLst>
          </p:cNvPr>
          <p:cNvCxnSpPr>
            <a:cxnSpLocks/>
          </p:cNvCxnSpPr>
          <p:nvPr/>
        </p:nvCxnSpPr>
        <p:spPr>
          <a:xfrm>
            <a:off x="443456" y="3543298"/>
            <a:ext cx="0" cy="771603"/>
          </a:xfrm>
          <a:prstGeom prst="line">
            <a:avLst/>
          </a:prstGeom>
          <a:ln w="25400">
            <a:solidFill>
              <a:srgbClr val="026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8EB291C0-C4BC-ED4E-B80A-80D6222DD9D8}"/>
              </a:ext>
            </a:extLst>
          </p:cNvPr>
          <p:cNvSpPr/>
          <p:nvPr/>
        </p:nvSpPr>
        <p:spPr>
          <a:xfrm>
            <a:off x="6368680" y="3327647"/>
            <a:ext cx="215651" cy="215651"/>
          </a:xfrm>
          <a:prstGeom prst="ellipse">
            <a:avLst/>
          </a:prstGeom>
          <a:solidFill>
            <a:srgbClr val="0262FF"/>
          </a:solidFill>
          <a:ln w="25400">
            <a:solidFill>
              <a:srgbClr val="0262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262FF"/>
              </a:solidFill>
              <a:effectLst/>
              <a:uLnTx/>
              <a:uFillTx/>
              <a:latin typeface="Metric Regular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59E227B-1C4D-1442-9FD5-B5C638819370}"/>
              </a:ext>
            </a:extLst>
          </p:cNvPr>
          <p:cNvCxnSpPr>
            <a:cxnSpLocks/>
          </p:cNvCxnSpPr>
          <p:nvPr/>
        </p:nvCxnSpPr>
        <p:spPr>
          <a:xfrm>
            <a:off x="6476505" y="2030524"/>
            <a:ext cx="0" cy="1450450"/>
          </a:xfrm>
          <a:prstGeom prst="line">
            <a:avLst/>
          </a:prstGeom>
          <a:ln w="25400">
            <a:solidFill>
              <a:srgbClr val="026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8">
            <a:extLst>
              <a:ext uri="{FF2B5EF4-FFF2-40B4-BE49-F238E27FC236}">
                <a16:creationId xmlns:a16="http://schemas.microsoft.com/office/drawing/2014/main" id="{219E293E-D844-4778-94CB-43437EDBAB78}"/>
              </a:ext>
            </a:extLst>
          </p:cNvPr>
          <p:cNvSpPr txBox="1"/>
          <p:nvPr/>
        </p:nvSpPr>
        <p:spPr>
          <a:xfrm>
            <a:off x="148032" y="4461543"/>
            <a:ext cx="3221931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2021: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China’s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malaria free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certification</a:t>
            </a:r>
            <a:endParaRPr lang="es-ES" sz="1800" kern="1200" dirty="0">
              <a:solidFill>
                <a:srgbClr val="0262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800" kern="1200" dirty="0" err="1">
                <a:solidFill>
                  <a:srgbClr val="0262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Launch</a:t>
            </a:r>
            <a:r>
              <a:rPr lang="es-ES" sz="1800" kern="1200" dirty="0">
                <a:solidFill>
                  <a:srgbClr val="0262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</a:t>
            </a:r>
            <a:r>
              <a:rPr lang="es-ES" sz="1800" kern="1200" dirty="0" err="1">
                <a:solidFill>
                  <a:srgbClr val="0262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gender</a:t>
            </a:r>
            <a:r>
              <a:rPr lang="es-ES" sz="1800" kern="1200" dirty="0">
                <a:solidFill>
                  <a:srgbClr val="0262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malaria </a:t>
            </a:r>
            <a:r>
              <a:rPr lang="es-ES" sz="1800" kern="1200" dirty="0" err="1">
                <a:solidFill>
                  <a:srgbClr val="0262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</a:t>
            </a:r>
            <a:r>
              <a:rPr lang="es-ES" sz="1800" kern="1200" dirty="0">
                <a:solidFill>
                  <a:srgbClr val="0262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sz="1800" kern="1200" dirty="0" err="1">
                <a:solidFill>
                  <a:srgbClr val="0262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roadmap</a:t>
            </a:r>
            <a:endParaRPr lang="es-ES" sz="1800" kern="1200" dirty="0">
              <a:solidFill>
                <a:srgbClr val="0262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Generation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Equality</a:t>
            </a:r>
            <a:r>
              <a:rPr kumimoji="0" lang="es-ES" sz="1800" b="0" i="0" u="none" strike="noStrike" kern="1200" cap="none" spc="0" normalizeH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s-ES" sz="1800" b="0" i="0" u="none" strike="noStrike" kern="1200" cap="none" spc="0" normalizeH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Forum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262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7C803A7-4B84-4169-88D5-FE8A61F7A54A}"/>
              </a:ext>
            </a:extLst>
          </p:cNvPr>
          <p:cNvSpPr/>
          <p:nvPr/>
        </p:nvSpPr>
        <p:spPr>
          <a:xfrm>
            <a:off x="1815543" y="3353818"/>
            <a:ext cx="215651" cy="215651"/>
          </a:xfrm>
          <a:prstGeom prst="ellipse">
            <a:avLst/>
          </a:prstGeom>
          <a:solidFill>
            <a:srgbClr val="0262FF"/>
          </a:solidFill>
          <a:ln w="25400">
            <a:solidFill>
              <a:srgbClr val="0262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262FF"/>
              </a:solidFill>
              <a:effectLst/>
              <a:uLnTx/>
              <a:uFillTx/>
              <a:latin typeface="Metric Regular"/>
              <a:ea typeface="+mn-ea"/>
              <a:cs typeface="+mn-cs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CB4A47F-1714-4F72-8100-40D604BD4A09}"/>
              </a:ext>
            </a:extLst>
          </p:cNvPr>
          <p:cNvCxnSpPr>
            <a:cxnSpLocks/>
          </p:cNvCxnSpPr>
          <p:nvPr/>
        </p:nvCxnSpPr>
        <p:spPr>
          <a:xfrm>
            <a:off x="1918478" y="2452337"/>
            <a:ext cx="0" cy="970490"/>
          </a:xfrm>
          <a:prstGeom prst="line">
            <a:avLst/>
          </a:prstGeom>
          <a:ln w="25400">
            <a:solidFill>
              <a:srgbClr val="026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BE60166A-F732-4826-BC25-1FEA512413C4}"/>
              </a:ext>
            </a:extLst>
          </p:cNvPr>
          <p:cNvSpPr/>
          <p:nvPr/>
        </p:nvSpPr>
        <p:spPr>
          <a:xfrm>
            <a:off x="4390748" y="3314796"/>
            <a:ext cx="215651" cy="215651"/>
          </a:xfrm>
          <a:prstGeom prst="ellipse">
            <a:avLst/>
          </a:prstGeom>
          <a:solidFill>
            <a:srgbClr val="0262FF"/>
          </a:solidFill>
          <a:ln w="25400">
            <a:solidFill>
              <a:srgbClr val="0262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262FF"/>
              </a:solidFill>
              <a:effectLst/>
              <a:uLnTx/>
              <a:uFillTx/>
              <a:latin typeface="Metric Regular"/>
              <a:ea typeface="+mn-ea"/>
              <a:cs typeface="+mn-cs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245345C-2CB8-4261-9956-00147480D04C}"/>
              </a:ext>
            </a:extLst>
          </p:cNvPr>
          <p:cNvCxnSpPr>
            <a:cxnSpLocks/>
          </p:cNvCxnSpPr>
          <p:nvPr/>
        </p:nvCxnSpPr>
        <p:spPr>
          <a:xfrm>
            <a:off x="4482035" y="3480974"/>
            <a:ext cx="0" cy="2013335"/>
          </a:xfrm>
          <a:prstGeom prst="line">
            <a:avLst/>
          </a:prstGeom>
          <a:ln w="25400">
            <a:solidFill>
              <a:srgbClr val="026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8">
            <a:extLst>
              <a:ext uri="{FF2B5EF4-FFF2-40B4-BE49-F238E27FC236}">
                <a16:creationId xmlns:a16="http://schemas.microsoft.com/office/drawing/2014/main" id="{20F39CC4-32BC-4C59-8A42-024BC5273CD2}"/>
              </a:ext>
            </a:extLst>
          </p:cNvPr>
          <p:cNvSpPr txBox="1"/>
          <p:nvPr/>
        </p:nvSpPr>
        <p:spPr>
          <a:xfrm>
            <a:off x="6476505" y="458627"/>
            <a:ext cx="188946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September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76th UNGA (New York, USA)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Asia-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Pacific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Malaria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Week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262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8598AD7-9033-45F8-AD33-5BF264F7F631}"/>
              </a:ext>
            </a:extLst>
          </p:cNvPr>
          <p:cNvSpPr/>
          <p:nvPr/>
        </p:nvSpPr>
        <p:spPr>
          <a:xfrm>
            <a:off x="7903573" y="3327647"/>
            <a:ext cx="215651" cy="215651"/>
          </a:xfrm>
          <a:prstGeom prst="ellipse">
            <a:avLst/>
          </a:prstGeom>
          <a:solidFill>
            <a:srgbClr val="0262FF"/>
          </a:solidFill>
          <a:ln w="25400">
            <a:solidFill>
              <a:srgbClr val="0262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262FF"/>
              </a:solidFill>
              <a:effectLst/>
              <a:uLnTx/>
              <a:uFillTx/>
              <a:latin typeface="Metric Regular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65CC26F-0B2F-430C-98E5-6E253C416061}"/>
              </a:ext>
            </a:extLst>
          </p:cNvPr>
          <p:cNvSpPr/>
          <p:nvPr/>
        </p:nvSpPr>
        <p:spPr>
          <a:xfrm>
            <a:off x="9843169" y="3327647"/>
            <a:ext cx="215651" cy="215651"/>
          </a:xfrm>
          <a:prstGeom prst="ellipse">
            <a:avLst/>
          </a:prstGeom>
          <a:solidFill>
            <a:srgbClr val="0262FF"/>
          </a:solidFill>
          <a:ln w="25400">
            <a:solidFill>
              <a:srgbClr val="0262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262FF"/>
              </a:solidFill>
              <a:effectLst/>
              <a:uLnTx/>
              <a:uFillTx/>
              <a:latin typeface="Metric Regular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5DB3ABA-2225-40F5-B7F0-93F675F1FA8A}"/>
              </a:ext>
            </a:extLst>
          </p:cNvPr>
          <p:cNvSpPr/>
          <p:nvPr/>
        </p:nvSpPr>
        <p:spPr>
          <a:xfrm>
            <a:off x="11390904" y="3320515"/>
            <a:ext cx="215651" cy="215651"/>
          </a:xfrm>
          <a:prstGeom prst="ellipse">
            <a:avLst/>
          </a:prstGeom>
          <a:solidFill>
            <a:srgbClr val="0262FF"/>
          </a:solidFill>
          <a:ln w="25400">
            <a:solidFill>
              <a:srgbClr val="0262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262FF"/>
              </a:solidFill>
              <a:effectLst/>
              <a:uLnTx/>
              <a:uFillTx/>
              <a:latin typeface="Metric Regular"/>
              <a:ea typeface="+mn-ea"/>
              <a:cs typeface="+mn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DC7B073-0B60-4BBB-BB97-8AA6F858A9F1}"/>
              </a:ext>
            </a:extLst>
          </p:cNvPr>
          <p:cNvCxnSpPr>
            <a:cxnSpLocks/>
          </p:cNvCxnSpPr>
          <p:nvPr/>
        </p:nvCxnSpPr>
        <p:spPr>
          <a:xfrm>
            <a:off x="8011399" y="3432310"/>
            <a:ext cx="0" cy="1718721"/>
          </a:xfrm>
          <a:prstGeom prst="line">
            <a:avLst/>
          </a:prstGeom>
          <a:ln w="25400">
            <a:solidFill>
              <a:srgbClr val="026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8">
            <a:extLst>
              <a:ext uri="{FF2B5EF4-FFF2-40B4-BE49-F238E27FC236}">
                <a16:creationId xmlns:a16="http://schemas.microsoft.com/office/drawing/2014/main" id="{D1E21C54-148F-4DE3-A148-E4957F386DD6}"/>
              </a:ext>
            </a:extLst>
          </p:cNvPr>
          <p:cNvSpPr txBox="1"/>
          <p:nvPr/>
        </p:nvSpPr>
        <p:spPr>
          <a:xfrm>
            <a:off x="7643556" y="5357260"/>
            <a:ext cx="200487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G20 Summit (Rome,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2AD9F37-88E7-46D8-A344-227C65FA5BEB}"/>
              </a:ext>
            </a:extLst>
          </p:cNvPr>
          <p:cNvCxnSpPr>
            <a:cxnSpLocks/>
          </p:cNvCxnSpPr>
          <p:nvPr/>
        </p:nvCxnSpPr>
        <p:spPr>
          <a:xfrm>
            <a:off x="9950995" y="2757061"/>
            <a:ext cx="0" cy="727955"/>
          </a:xfrm>
          <a:prstGeom prst="line">
            <a:avLst/>
          </a:prstGeom>
          <a:ln w="25400">
            <a:solidFill>
              <a:srgbClr val="026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69C5A0D-2F98-48C3-B502-91633379853E}"/>
              </a:ext>
            </a:extLst>
          </p:cNvPr>
          <p:cNvCxnSpPr>
            <a:cxnSpLocks/>
          </p:cNvCxnSpPr>
          <p:nvPr/>
        </p:nvCxnSpPr>
        <p:spPr>
          <a:xfrm>
            <a:off x="11498729" y="3315003"/>
            <a:ext cx="0" cy="1721231"/>
          </a:xfrm>
          <a:prstGeom prst="line">
            <a:avLst/>
          </a:prstGeom>
          <a:ln w="25400">
            <a:solidFill>
              <a:srgbClr val="026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adroTexto 8">
            <a:extLst>
              <a:ext uri="{FF2B5EF4-FFF2-40B4-BE49-F238E27FC236}">
                <a16:creationId xmlns:a16="http://schemas.microsoft.com/office/drawing/2014/main" id="{DBF0D136-0729-4E90-A27F-7F5010B3F4AD}"/>
              </a:ext>
            </a:extLst>
          </p:cNvPr>
          <p:cNvSpPr txBox="1"/>
          <p:nvPr/>
        </p:nvSpPr>
        <p:spPr>
          <a:xfrm>
            <a:off x="10124747" y="5095610"/>
            <a:ext cx="2067253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December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OIF Summit (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Djerba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Tunisia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53" name="CuadroTexto 8">
            <a:extLst>
              <a:ext uri="{FF2B5EF4-FFF2-40B4-BE49-F238E27FC236}">
                <a16:creationId xmlns:a16="http://schemas.microsoft.com/office/drawing/2014/main" id="{68E0C320-806C-4207-9B17-466D0342C65A}"/>
              </a:ext>
            </a:extLst>
          </p:cNvPr>
          <p:cNvSpPr txBox="1"/>
          <p:nvPr/>
        </p:nvSpPr>
        <p:spPr>
          <a:xfrm>
            <a:off x="8722186" y="144740"/>
            <a:ext cx="3469814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2021: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Malaria Day in the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Americas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262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SADC Malaria Day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 2021 (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Dubai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UAE)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Climate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Change conf. (Scotland)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Publication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WHO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Malaria </a:t>
            </a:r>
            <a:r>
              <a:rPr kumimoji="0" lang="es-E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262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Report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262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262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 descr="Text, logo&#10;&#10;Description automatically generated">
            <a:extLst>
              <a:ext uri="{FF2B5EF4-FFF2-40B4-BE49-F238E27FC236}">
                <a16:creationId xmlns:a16="http://schemas.microsoft.com/office/drawing/2014/main" id="{EA316EE6-A1F2-4C20-B902-91B2CA240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62" y="-48154"/>
            <a:ext cx="2105455" cy="86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8" grpId="0" animBg="1"/>
      <p:bldP spid="31" grpId="0" animBg="1"/>
      <p:bldP spid="30" grpId="0"/>
      <p:bldP spid="36" grpId="0" animBg="1"/>
      <p:bldP spid="42" grpId="0" animBg="1"/>
      <p:bldP spid="44" grpId="0"/>
      <p:bldP spid="45" grpId="0" animBg="1"/>
      <p:bldP spid="46" grpId="0" animBg="1"/>
      <p:bldP spid="47" grpId="0" animBg="1"/>
      <p:bldP spid="49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61"/>
          <p:cNvSpPr/>
          <p:nvPr/>
        </p:nvSpPr>
        <p:spPr>
          <a:xfrm>
            <a:off x="-128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261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61"/>
          <p:cNvSpPr/>
          <p:nvPr/>
        </p:nvSpPr>
        <p:spPr>
          <a:xfrm>
            <a:off x="475487" y="6516623"/>
            <a:ext cx="11240770" cy="0"/>
          </a:xfrm>
          <a:custGeom>
            <a:avLst/>
            <a:gdLst/>
            <a:ahLst/>
            <a:cxnLst/>
            <a:rect l="l" t="t" r="r" b="b"/>
            <a:pathLst>
              <a:path w="11240770" h="120000" extrusionOk="0">
                <a:moveTo>
                  <a:pt x="0" y="0"/>
                </a:moveTo>
                <a:lnTo>
                  <a:pt x="11240693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61"/>
          <p:cNvSpPr txBox="1">
            <a:spLocks noGrp="1"/>
          </p:cNvSpPr>
          <p:nvPr>
            <p:ph type="title"/>
          </p:nvPr>
        </p:nvSpPr>
        <p:spPr>
          <a:xfrm>
            <a:off x="766696" y="277450"/>
            <a:ext cx="90714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b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400" dirty="0">
                <a:solidFill>
                  <a:schemeClr val="accent3"/>
                </a:solidFill>
                <a:latin typeface="Tahoma"/>
                <a:ea typeface="Tahoma"/>
                <a:cs typeface="Tahoma"/>
                <a:sym typeface="Tahoma"/>
              </a:rPr>
              <a:t>SCPC Workstreams</a:t>
            </a:r>
            <a:endParaRPr sz="4400" dirty="0">
              <a:solidFill>
                <a:schemeClr val="accent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4" name="Google Shape;574;p61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900" rIns="0" bIns="0" anchor="t" anchorCtr="0">
            <a:spAutoFit/>
          </a:bodyPr>
          <a:lstStyle/>
          <a:p>
            <a:pPr marL="381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aphicFrame>
        <p:nvGraphicFramePr>
          <p:cNvPr id="575" name="Google Shape;575;p61"/>
          <p:cNvGraphicFramePr/>
          <p:nvPr>
            <p:extLst>
              <p:ext uri="{D42A27DB-BD31-4B8C-83A1-F6EECF244321}">
                <p14:modId xmlns:p14="http://schemas.microsoft.com/office/powerpoint/2010/main" val="1394654744"/>
              </p:ext>
            </p:extLst>
          </p:nvPr>
        </p:nvGraphicFramePr>
        <p:xfrm>
          <a:off x="766696" y="1728348"/>
          <a:ext cx="10279400" cy="3723600"/>
        </p:xfrm>
        <a:graphic>
          <a:graphicData uri="http://schemas.openxmlformats.org/drawingml/2006/table">
            <a:tbl>
              <a:tblPr firstRow="1" bandRow="1">
                <a:noFill/>
                <a:tableStyleId>{C3775DD3-C9CA-4FDB-8888-1B99FC5ABEE6}</a:tableStyleId>
              </a:tblPr>
              <a:tblGrid>
                <a:gridCol w="5139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5450"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1414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Workstream</a:t>
                      </a:r>
                      <a:endParaRPr sz="18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362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DDDF3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41414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Lead</a:t>
                      </a:r>
                      <a:endParaRPr sz="1800" b="1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362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DD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450"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41414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Campaigns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362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8FC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41414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Vicky Gashe </a:t>
                      </a:r>
                      <a:r>
                        <a:rPr lang="en-US" sz="1800" u="none" strike="noStrike" cap="none">
                          <a:solidFill>
                            <a:schemeClr val="dk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and Xenya Scanlon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362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450"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41414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Champions </a:t>
                      </a:r>
                      <a:r>
                        <a:rPr lang="en-US" sz="1800" u="none" strike="noStrike" cap="none">
                          <a:solidFill>
                            <a:srgbClr val="0261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(joint with ARMPC)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362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7F1F9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41414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Tara Bracken and Olivia Ngou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362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450"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41414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Francophonie </a:t>
                      </a:r>
                      <a:r>
                        <a:rPr lang="en-US" sz="1800" u="none" strike="noStrike" cap="none">
                          <a:solidFill>
                            <a:srgbClr val="0261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(joint with ARMPC)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362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7F1F9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41414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Yacine Djibo and Pauline Mazue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362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450"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41414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Media</a:t>
                      </a:r>
                      <a:endParaRPr sz="18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362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8FC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41414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Vacancy</a:t>
                      </a:r>
                      <a:endParaRPr sz="1800" u="none" strike="noStrike" cap="none" dirty="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362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450"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41414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Messaging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362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7F1F9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41414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Michal Fishman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362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5450"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41414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Youth </a:t>
                      </a:r>
                      <a:r>
                        <a:rPr lang="en-US" sz="1800" u="none" strike="noStrike" cap="none">
                          <a:solidFill>
                            <a:srgbClr val="0261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(joint with ARMPC and CRSPC)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362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7F1F9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41414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Ndifanji Namacha and Winter Okoth</a:t>
                      </a:r>
                      <a:endParaRPr sz="1800" u="none" strike="noStrike" cap="non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362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5450"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41414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Innovation  </a:t>
                      </a:r>
                      <a:r>
                        <a:rPr lang="en-US" sz="1800" u="none" strike="noStrike" cap="none">
                          <a:solidFill>
                            <a:srgbClr val="0261F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(joint with ARMPC)</a:t>
                      </a:r>
                      <a:endParaRPr sz="1800" u="none" strike="noStrike" cap="none">
                        <a:solidFill>
                          <a:srgbClr val="414146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362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7F1F9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rgbClr val="41414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Lisa Goldman Van-Nostrand and </a:t>
                      </a:r>
                      <a:r>
                        <a:rPr lang="en-US" sz="1800" dirty="0">
                          <a:solidFill>
                            <a:srgbClr val="414146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Alex Fullem</a:t>
                      </a:r>
                      <a:endParaRPr sz="1800" u="none" strike="noStrike" cap="none" dirty="0">
                        <a:solidFill>
                          <a:srgbClr val="414146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0" marR="0" marT="36200" marB="0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62" descr="Many question marks on black background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62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"/>
              <a:buFont typeface="Arial"/>
              <a:buNone/>
            </a:pPr>
            <a:fld id="{00000000-1234-1234-1234-123412341234}" type="slidenum">
              <a:rPr lang="en-US" sz="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3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62"/>
          <p:cNvSpPr txBox="1"/>
          <p:nvPr/>
        </p:nvSpPr>
        <p:spPr>
          <a:xfrm>
            <a:off x="479424" y="3625975"/>
            <a:ext cx="10423038" cy="27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rmAutofit/>
          </a:bodyPr>
          <a:lstStyle/>
          <a:p>
            <a:pPr marL="0" marR="0" lvl="0" indent="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Any comments/questions?</a:t>
            </a:r>
            <a:endParaRPr sz="1400" b="1" i="0" u="none" strike="noStrike" cap="none" dirty="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3"/>
          <p:cNvSpPr txBox="1">
            <a:spLocks noGrp="1"/>
          </p:cNvSpPr>
          <p:nvPr>
            <p:ph type="title"/>
          </p:nvPr>
        </p:nvSpPr>
        <p:spPr>
          <a:xfrm>
            <a:off x="475129" y="3542100"/>
            <a:ext cx="11244732" cy="264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t" anchorCtr="0">
            <a:noAutofit/>
          </a:bodyPr>
          <a:lstStyle/>
          <a:p>
            <a:pPr lvl="0"/>
            <a:r>
              <a:rPr lang="en-US" sz="4600" b="1" dirty="0">
                <a:latin typeface="Tahoma"/>
                <a:ea typeface="Tahoma"/>
                <a:cs typeface="Tahoma"/>
                <a:sym typeface="Tahoma"/>
              </a:rPr>
              <a:t>Thank you!</a:t>
            </a:r>
            <a:r>
              <a:rPr lang="en-US" sz="4600" dirty="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4600" dirty="0">
                <a:latin typeface="Tahoma"/>
                <a:ea typeface="Tahoma"/>
                <a:cs typeface="Tahoma"/>
                <a:sym typeface="Tahoma"/>
              </a:rPr>
            </a:br>
            <a:r>
              <a:rPr lang="en-US" sz="4600" dirty="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4600" dirty="0">
                <a:latin typeface="Tahoma"/>
                <a:ea typeface="Tahoma"/>
                <a:cs typeface="Tahoma"/>
                <a:sym typeface="Tahoma"/>
              </a:rPr>
            </a:br>
            <a:r>
              <a:rPr lang="en-US" sz="3000" dirty="0">
                <a:latin typeface="Tahoma"/>
                <a:ea typeface="Tahoma"/>
                <a:cs typeface="Tahoma"/>
                <a:sym typeface="Tahoma"/>
              </a:rPr>
              <a:t>To contact us, please email</a:t>
            </a:r>
            <a:r>
              <a:rPr lang="en-US" sz="3000">
                <a:latin typeface="Tahoma"/>
                <a:ea typeface="Tahoma"/>
                <a:cs typeface="Tahoma"/>
                <a:sym typeface="Tahoma"/>
              </a:rPr>
              <a:t>: </a:t>
            </a:r>
            <a:r>
              <a:rPr lang="en-US" sz="3000">
                <a:latin typeface="Tahoma"/>
                <a:ea typeface="Tahoma"/>
                <a:cs typeface="Tahoma"/>
                <a:sym typeface="Tahoma"/>
              </a:rPr>
              <a:t>scpc@endmalaria.org </a:t>
            </a:r>
            <a:r>
              <a:rPr lang="de-CH" sz="3200" smtClean="0">
                <a:hlinkClick r:id="rId3"/>
              </a:rPr>
              <a:t>scpc@endmalaria.org</a:t>
            </a:r>
            <a:r>
              <a:rPr lang="de-CH" sz="3200" dirty="0"/>
              <a:t> </a:t>
            </a:r>
            <a:r>
              <a:rPr lang="en-US" sz="3000" u="sng" dirty="0" smtClean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  <a:hlinkClick r:id="rId4"/>
              </a:rPr>
              <a:t>pc@endmalaria.org</a:t>
            </a:r>
            <a:r>
              <a:rPr lang="en-US" sz="3000" dirty="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3000" dirty="0">
                <a:latin typeface="Tahoma"/>
                <a:ea typeface="Tahoma"/>
                <a:cs typeface="Tahoma"/>
                <a:sym typeface="Tahoma"/>
              </a:rPr>
            </a:br>
            <a:endParaRPr sz="46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8" name="Google Shape;588;p63"/>
          <p:cNvSpPr txBox="1">
            <a:spLocks noGrp="1"/>
          </p:cNvSpPr>
          <p:nvPr>
            <p:ph type="dt" idx="10"/>
          </p:nvPr>
        </p:nvSpPr>
        <p:spPr>
          <a:xfrm>
            <a:off x="475130" y="3011329"/>
            <a:ext cx="3037428" cy="22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latin typeface="Tahoma"/>
                <a:ea typeface="Tahoma"/>
                <a:cs typeface="Tahoma"/>
                <a:sym typeface="Tahoma"/>
              </a:rPr>
              <a:t>30 June 2021</a:t>
            </a:r>
            <a:endParaRPr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9" name="Google Shape;589;p63"/>
          <p:cNvSpPr txBox="1">
            <a:spLocks noGrp="1"/>
          </p:cNvSpPr>
          <p:nvPr>
            <p:ph type="sldNum" idx="12"/>
          </p:nvPr>
        </p:nvSpPr>
        <p:spPr>
          <a:xfrm>
            <a:off x="11277600" y="6585664"/>
            <a:ext cx="442261" cy="135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BM Partnership to End Malaria">
  <a:themeElements>
    <a:clrScheme name="RBM">
      <a:dk1>
        <a:srgbClr val="0262FF"/>
      </a:dk1>
      <a:lt1>
        <a:srgbClr val="FFFFFF"/>
      </a:lt1>
      <a:dk2>
        <a:srgbClr val="414146"/>
      </a:dk2>
      <a:lt2>
        <a:srgbClr val="0262FF"/>
      </a:lt2>
      <a:accent1>
        <a:srgbClr val="7EDDF3"/>
      </a:accent1>
      <a:accent2>
        <a:srgbClr val="87DD66"/>
      </a:accent2>
      <a:accent3>
        <a:srgbClr val="FAE24D"/>
      </a:accent3>
      <a:accent4>
        <a:srgbClr val="001840"/>
      </a:accent4>
      <a:accent5>
        <a:srgbClr val="86B200"/>
      </a:accent5>
      <a:accent6>
        <a:srgbClr val="B2E599"/>
      </a:accent6>
      <a:hlink>
        <a:srgbClr val="0262FF"/>
      </a:hlink>
      <a:folHlink>
        <a:srgbClr val="86B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BM Partnership to End Malaria">
  <a:themeElements>
    <a:clrScheme name="RBM">
      <a:dk1>
        <a:srgbClr val="0262FF"/>
      </a:dk1>
      <a:lt1>
        <a:srgbClr val="FFFFFF"/>
      </a:lt1>
      <a:dk2>
        <a:srgbClr val="414146"/>
      </a:dk2>
      <a:lt2>
        <a:srgbClr val="0262FF"/>
      </a:lt2>
      <a:accent1>
        <a:srgbClr val="7EDDF3"/>
      </a:accent1>
      <a:accent2>
        <a:srgbClr val="87DD66"/>
      </a:accent2>
      <a:accent3>
        <a:srgbClr val="FAE24D"/>
      </a:accent3>
      <a:accent4>
        <a:srgbClr val="001840"/>
      </a:accent4>
      <a:accent5>
        <a:srgbClr val="86B200"/>
      </a:accent5>
      <a:accent6>
        <a:srgbClr val="B2E599"/>
      </a:accent6>
      <a:hlink>
        <a:srgbClr val="0262FF"/>
      </a:hlink>
      <a:folHlink>
        <a:srgbClr val="86B2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RBM Partnership to End Malaria">
  <a:themeElements>
    <a:clrScheme name="RBM">
      <a:dk1>
        <a:srgbClr val="0262FF"/>
      </a:dk1>
      <a:lt1>
        <a:srgbClr val="FFFFFF"/>
      </a:lt1>
      <a:dk2>
        <a:srgbClr val="414146"/>
      </a:dk2>
      <a:lt2>
        <a:srgbClr val="0262FF"/>
      </a:lt2>
      <a:accent1>
        <a:srgbClr val="7EDDF3"/>
      </a:accent1>
      <a:accent2>
        <a:srgbClr val="87DD66"/>
      </a:accent2>
      <a:accent3>
        <a:srgbClr val="FAE24D"/>
      </a:accent3>
      <a:accent4>
        <a:srgbClr val="001840"/>
      </a:accent4>
      <a:accent5>
        <a:srgbClr val="86B200"/>
      </a:accent5>
      <a:accent6>
        <a:srgbClr val="B2E599"/>
      </a:accent6>
      <a:hlink>
        <a:srgbClr val="0262FF"/>
      </a:hlink>
      <a:folHlink>
        <a:srgbClr val="86B200"/>
      </a:folHlink>
    </a:clrScheme>
    <a:fontScheme name="RBM">
      <a:majorFont>
        <a:latin typeface="Metric Bold"/>
        <a:ea typeface=""/>
        <a:cs typeface=""/>
      </a:majorFont>
      <a:minorFont>
        <a:latin typeface="Metric Regular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BM Partnership to End Malaria" id="{6528256F-890B-EB47-88A0-249F2C24CD58}" vid="{7C4424D2-B1ED-474E-BA4E-25E32355E0A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eaff36c-c7b3-49d7-a00a-00f25072f526">
      <UserInfo>
        <DisplayName/>
        <AccountId xsi:nil="true"/>
        <AccountType/>
      </UserInfo>
    </SharedWithUsers>
    <MediaLengthInSeconds xmlns="9ee030d2-c7f7-4ebc-b5fd-121f04ffd53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0282594AD9284095F459E495D8CEDF" ma:contentTypeVersion="13" ma:contentTypeDescription="Create a new document." ma:contentTypeScope="" ma:versionID="a561f6d4e0885063c1aa4c083eb80ed7">
  <xsd:schema xmlns:xsd="http://www.w3.org/2001/XMLSchema" xmlns:xs="http://www.w3.org/2001/XMLSchema" xmlns:p="http://schemas.microsoft.com/office/2006/metadata/properties" xmlns:ns2="9ee030d2-c7f7-4ebc-b5fd-121f04ffd536" xmlns:ns3="4eaff36c-c7b3-49d7-a00a-00f25072f526" targetNamespace="http://schemas.microsoft.com/office/2006/metadata/properties" ma:root="true" ma:fieldsID="f67933f3019c4b020a547c1d54459765" ns2:_="" ns3:_="">
    <xsd:import namespace="9ee030d2-c7f7-4ebc-b5fd-121f04ffd536"/>
    <xsd:import namespace="4eaff36c-c7b3-49d7-a00a-00f25072f5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030d2-c7f7-4ebc-b5fd-121f04ffd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ff36c-c7b3-49d7-a00a-00f25072f52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E1F4BB-A2CE-4AD9-9C6D-7006239E02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3351B0-CBD6-45FE-A6D5-837258DB9C07}">
  <ds:schemaRefs>
    <ds:schemaRef ds:uri="http://schemas.microsoft.com/office/2006/metadata/properties"/>
    <ds:schemaRef ds:uri="http://schemas.microsoft.com/office/infopath/2007/PartnerControls"/>
    <ds:schemaRef ds:uri="4eaff36c-c7b3-49d7-a00a-00f25072f526"/>
    <ds:schemaRef ds:uri="9ee030d2-c7f7-4ebc-b5fd-121f04ffd536"/>
  </ds:schemaRefs>
</ds:datastoreItem>
</file>

<file path=customXml/itemProps3.xml><?xml version="1.0" encoding="utf-8"?>
<ds:datastoreItem xmlns:ds="http://schemas.openxmlformats.org/officeDocument/2006/customXml" ds:itemID="{822A4D99-D95E-4CCA-8A0E-88DF296190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e030d2-c7f7-4ebc-b5fd-121f04ffd536"/>
    <ds:schemaRef ds:uri="4eaff36c-c7b3-49d7-a00a-00f25072f5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346</Words>
  <Application>Microsoft Office PowerPoint</Application>
  <PresentationFormat>Widescreen</PresentationFormat>
  <Paragraphs>64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Roboto</vt:lpstr>
      <vt:lpstr>Calibri</vt:lpstr>
      <vt:lpstr>Metric-Semibold</vt:lpstr>
      <vt:lpstr>Tahoma</vt:lpstr>
      <vt:lpstr>Metric Regular</vt:lpstr>
      <vt:lpstr>Metric Bold</vt:lpstr>
      <vt:lpstr>Metric-Light</vt:lpstr>
      <vt:lpstr>RBM Partnership to End Malaria</vt:lpstr>
      <vt:lpstr>1_RBM Partnership to End Malaria</vt:lpstr>
      <vt:lpstr>2_RBM Partnership to End Malaria</vt:lpstr>
      <vt:lpstr>RBM Partnership Strategic Communications Partner Committee update</vt:lpstr>
      <vt:lpstr>PowerPoint Presentation</vt:lpstr>
      <vt:lpstr>PowerPoint Presentation</vt:lpstr>
      <vt:lpstr>PowerPoint Presentation</vt:lpstr>
      <vt:lpstr>SCPC Workstreams</vt:lpstr>
      <vt:lpstr>PowerPoint Presentation</vt:lpstr>
      <vt:lpstr>Thank you!  To contact us, please email: scpc@endmalaria.org scpc@endmalaria.org pc@endmalaria.org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RBM Partnership SCPC Partners Meeting  15 June 2021</dc:title>
  <cp:lastModifiedBy>Konstantina Boutsika</cp:lastModifiedBy>
  <cp:revision>4</cp:revision>
  <dcterms:modified xsi:type="dcterms:W3CDTF">2021-07-05T10:03:37Z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plianceAssetId">
    <vt:lpwstr/>
  </property>
  <property fmtid="{D5CDD505-2E9C-101B-9397-08002B2CF9AE}" pid="3" name="ContentTypeId">
    <vt:lpwstr>0x010100A60282594AD9284095F459E495D8CEDF</vt:lpwstr>
  </property>
  <property fmtid="{D5CDD505-2E9C-101B-9397-08002B2CF9AE}" pid="4" name="NXPowerLiteLastOptimized">
    <vt:lpwstr>2455001</vt:lpwstr>
  </property>
  <property fmtid="{D5CDD505-2E9C-101B-9397-08002B2CF9AE}" pid="5" name="NXPowerLiteSettings">
    <vt:lpwstr>C7000400038000</vt:lpwstr>
  </property>
  <property fmtid="{D5CDD505-2E9C-101B-9397-08002B2CF9AE}" pid="6" name="NXPowerLiteVersion">
    <vt:lpwstr>S9.0.3</vt:lpwstr>
  </property>
  <property fmtid="{D5CDD505-2E9C-101B-9397-08002B2CF9AE}" pid="7" name="_ExtendedDescription">
    <vt:lpwstr/>
  </property>
</Properties>
</file>